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300" r:id="rId4"/>
    <p:sldId id="285" r:id="rId5"/>
    <p:sldId id="298" r:id="rId6"/>
    <p:sldId id="272" r:id="rId7"/>
    <p:sldId id="296" r:id="rId8"/>
    <p:sldId id="297" r:id="rId9"/>
    <p:sldId id="299" r:id="rId10"/>
    <p:sldId id="287" r:id="rId11"/>
    <p:sldId id="291" r:id="rId12"/>
    <p:sldId id="293" r:id="rId13"/>
    <p:sldId id="289" r:id="rId14"/>
    <p:sldId id="294" r:id="rId15"/>
    <p:sldId id="290" r:id="rId16"/>
    <p:sldId id="286" r:id="rId17"/>
    <p:sldId id="278" r:id="rId18"/>
    <p:sldId id="295" r:id="rId19"/>
    <p:sldId id="279" r:id="rId20"/>
    <p:sldId id="288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EDD"/>
    <a:srgbClr val="C2E088"/>
    <a:srgbClr val="DBA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07" autoAdjust="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9414C0-1D2D-4017-A274-674F3F833259}" type="doc">
      <dgm:prSet loTypeId="urn:microsoft.com/office/officeart/2005/8/layout/hierarchy2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28D85C73-AA8A-4071-B8DC-E6424FF4DFD9}">
      <dgm:prSet phldrT="[텍스트]"/>
      <dgm:spPr/>
      <dgm:t>
        <a:bodyPr/>
        <a:lstStyle/>
        <a:p>
          <a:pPr latinLnBrk="1"/>
          <a:r>
            <a:rPr lang="ko-KR" altLang="en-US" dirty="0"/>
            <a:t>로그인</a:t>
          </a:r>
        </a:p>
      </dgm:t>
    </dgm:pt>
    <dgm:pt modelId="{607EE4B2-BD50-4754-9127-800D56EC6FA3}" type="parTrans" cxnId="{DFFA1B03-353D-4EEB-95F9-AF0C31CC8467}">
      <dgm:prSet/>
      <dgm:spPr/>
      <dgm:t>
        <a:bodyPr/>
        <a:lstStyle/>
        <a:p>
          <a:pPr latinLnBrk="1"/>
          <a:endParaRPr lang="ko-KR" altLang="en-US"/>
        </a:p>
      </dgm:t>
    </dgm:pt>
    <dgm:pt modelId="{D32ECD6A-2F57-416A-ADE3-35DE002F87A6}" type="sibTrans" cxnId="{DFFA1B03-353D-4EEB-95F9-AF0C31CC8467}">
      <dgm:prSet/>
      <dgm:spPr/>
      <dgm:t>
        <a:bodyPr/>
        <a:lstStyle/>
        <a:p>
          <a:pPr latinLnBrk="1"/>
          <a:endParaRPr lang="ko-KR" altLang="en-US"/>
        </a:p>
      </dgm:t>
    </dgm:pt>
    <dgm:pt modelId="{A3372CC5-E4BD-4670-9D70-972AD3A4BADC}">
      <dgm:prSet phldrT="[텍스트]"/>
      <dgm:spPr/>
      <dgm:t>
        <a:bodyPr/>
        <a:lstStyle/>
        <a:p>
          <a:pPr latinLnBrk="1"/>
          <a:r>
            <a:rPr lang="ko-KR" altLang="en-US" dirty="0" err="1"/>
            <a:t>글목록</a:t>
          </a:r>
          <a:endParaRPr lang="ko-KR" altLang="en-US" dirty="0"/>
        </a:p>
      </dgm:t>
    </dgm:pt>
    <dgm:pt modelId="{88CAE6B2-4C57-4F5A-8ED7-42032979053D}" type="parTrans" cxnId="{89EB0DD6-2BD2-4C38-988F-D4F1301C881E}">
      <dgm:prSet/>
      <dgm:spPr/>
      <dgm:t>
        <a:bodyPr/>
        <a:lstStyle/>
        <a:p>
          <a:pPr latinLnBrk="1"/>
          <a:endParaRPr lang="ko-KR" altLang="en-US"/>
        </a:p>
      </dgm:t>
    </dgm:pt>
    <dgm:pt modelId="{6C0B25BE-7FEF-4F22-94D1-4E73CAF5E0AC}" type="sibTrans" cxnId="{89EB0DD6-2BD2-4C38-988F-D4F1301C881E}">
      <dgm:prSet/>
      <dgm:spPr/>
      <dgm:t>
        <a:bodyPr/>
        <a:lstStyle/>
        <a:p>
          <a:pPr latinLnBrk="1"/>
          <a:endParaRPr lang="ko-KR" altLang="en-US"/>
        </a:p>
      </dgm:t>
    </dgm:pt>
    <dgm:pt modelId="{F02CB9AD-7039-4D68-A5A8-BD23AC998DBF}">
      <dgm:prSet phldrT="[텍스트]"/>
      <dgm:spPr/>
      <dgm:t>
        <a:bodyPr/>
        <a:lstStyle/>
        <a:p>
          <a:pPr latinLnBrk="1"/>
          <a:r>
            <a:rPr lang="ko-KR" altLang="en-US" dirty="0" err="1"/>
            <a:t>팔로우</a:t>
          </a:r>
          <a:endParaRPr lang="ko-KR" altLang="en-US" dirty="0"/>
        </a:p>
      </dgm:t>
    </dgm:pt>
    <dgm:pt modelId="{C00D3AE2-7A1F-4BEB-A0FA-0FA3EFD95A33}" type="parTrans" cxnId="{2387F702-D182-447C-82DC-90D78FAE93A6}">
      <dgm:prSet/>
      <dgm:spPr/>
      <dgm:t>
        <a:bodyPr/>
        <a:lstStyle/>
        <a:p>
          <a:pPr latinLnBrk="1"/>
          <a:endParaRPr lang="ko-KR" altLang="en-US"/>
        </a:p>
      </dgm:t>
    </dgm:pt>
    <dgm:pt modelId="{F9562CED-9B95-459B-953F-851474909F01}" type="sibTrans" cxnId="{2387F702-D182-447C-82DC-90D78FAE93A6}">
      <dgm:prSet/>
      <dgm:spPr/>
      <dgm:t>
        <a:bodyPr/>
        <a:lstStyle/>
        <a:p>
          <a:pPr latinLnBrk="1"/>
          <a:endParaRPr lang="ko-KR" altLang="en-US"/>
        </a:p>
      </dgm:t>
    </dgm:pt>
    <dgm:pt modelId="{1CB168E2-87B8-4B88-9C22-2AB343656E90}">
      <dgm:prSet phldrT="[텍스트]"/>
      <dgm:spPr/>
      <dgm:t>
        <a:bodyPr/>
        <a:lstStyle/>
        <a:p>
          <a:pPr latinLnBrk="1"/>
          <a:r>
            <a:rPr lang="ko-KR" altLang="en-US" dirty="0"/>
            <a:t>채팅</a:t>
          </a:r>
        </a:p>
      </dgm:t>
    </dgm:pt>
    <dgm:pt modelId="{95A5C560-01EC-42D8-8B31-9C1AACFD8243}" type="parTrans" cxnId="{765DEB77-6D5B-4CB9-8516-227C43E91819}">
      <dgm:prSet/>
      <dgm:spPr/>
      <dgm:t>
        <a:bodyPr/>
        <a:lstStyle/>
        <a:p>
          <a:pPr latinLnBrk="1"/>
          <a:endParaRPr lang="ko-KR" altLang="en-US"/>
        </a:p>
      </dgm:t>
    </dgm:pt>
    <dgm:pt modelId="{7B827CE8-23B3-495A-A538-544BB59DDA71}" type="sibTrans" cxnId="{765DEB77-6D5B-4CB9-8516-227C43E91819}">
      <dgm:prSet/>
      <dgm:spPr/>
      <dgm:t>
        <a:bodyPr/>
        <a:lstStyle/>
        <a:p>
          <a:pPr latinLnBrk="1"/>
          <a:endParaRPr lang="ko-KR" altLang="en-US"/>
        </a:p>
      </dgm:t>
    </dgm:pt>
    <dgm:pt modelId="{702B6398-4CFB-4FA1-B80F-5BB33CDDD86E}">
      <dgm:prSet phldrT="[텍스트]"/>
      <dgm:spPr/>
      <dgm:t>
        <a:bodyPr/>
        <a:lstStyle/>
        <a:p>
          <a:pPr latinLnBrk="1"/>
          <a:r>
            <a:rPr lang="ko-KR" altLang="en-US" dirty="0"/>
            <a:t>마이페이지</a:t>
          </a:r>
        </a:p>
      </dgm:t>
    </dgm:pt>
    <dgm:pt modelId="{EB582046-F1C5-40C2-8DAE-7264C76D847E}" type="parTrans" cxnId="{42593E35-625B-4A9E-8864-C6770E3AEEDD}">
      <dgm:prSet/>
      <dgm:spPr/>
      <dgm:t>
        <a:bodyPr/>
        <a:lstStyle/>
        <a:p>
          <a:pPr latinLnBrk="1"/>
          <a:endParaRPr lang="ko-KR" altLang="en-US"/>
        </a:p>
      </dgm:t>
    </dgm:pt>
    <dgm:pt modelId="{A28D5609-2F03-4BC0-9BD9-695C26C3DC85}" type="sibTrans" cxnId="{42593E35-625B-4A9E-8864-C6770E3AEEDD}">
      <dgm:prSet/>
      <dgm:spPr/>
      <dgm:t>
        <a:bodyPr/>
        <a:lstStyle/>
        <a:p>
          <a:pPr latinLnBrk="1"/>
          <a:endParaRPr lang="ko-KR" altLang="en-US"/>
        </a:p>
      </dgm:t>
    </dgm:pt>
    <dgm:pt modelId="{D8A46134-D768-4B1C-ABBA-79311A43C2F8}">
      <dgm:prSet phldrT="[텍스트]"/>
      <dgm:spPr/>
      <dgm:t>
        <a:bodyPr/>
        <a:lstStyle/>
        <a:p>
          <a:pPr latinLnBrk="1"/>
          <a:r>
            <a:rPr lang="ko-KR" altLang="en-US" dirty="0"/>
            <a:t>글 작성</a:t>
          </a:r>
        </a:p>
      </dgm:t>
    </dgm:pt>
    <dgm:pt modelId="{3072CF1D-8748-4C64-8BD1-531BCB048398}" type="parTrans" cxnId="{43A54F10-137D-402A-B5AB-38800EDB3133}">
      <dgm:prSet/>
      <dgm:spPr/>
      <dgm:t>
        <a:bodyPr/>
        <a:lstStyle/>
        <a:p>
          <a:pPr latinLnBrk="1"/>
          <a:endParaRPr lang="ko-KR" altLang="en-US"/>
        </a:p>
      </dgm:t>
    </dgm:pt>
    <dgm:pt modelId="{0A0A49BD-C5C6-45FC-8335-FC9AF6D6B488}" type="sibTrans" cxnId="{43A54F10-137D-402A-B5AB-38800EDB3133}">
      <dgm:prSet/>
      <dgm:spPr/>
      <dgm:t>
        <a:bodyPr/>
        <a:lstStyle/>
        <a:p>
          <a:pPr latinLnBrk="1"/>
          <a:endParaRPr lang="ko-KR" altLang="en-US"/>
        </a:p>
      </dgm:t>
    </dgm:pt>
    <dgm:pt modelId="{1CFB35AC-734F-473B-8631-1ABB177928B0}">
      <dgm:prSet phldrT="[텍스트]"/>
      <dgm:spPr/>
      <dgm:t>
        <a:bodyPr/>
        <a:lstStyle/>
        <a:p>
          <a:pPr latinLnBrk="1"/>
          <a:r>
            <a:rPr lang="ko-KR" altLang="en-US" dirty="0"/>
            <a:t>댓글 작성</a:t>
          </a:r>
        </a:p>
      </dgm:t>
    </dgm:pt>
    <dgm:pt modelId="{4DEBEEE5-82E4-4B1D-A0E7-DECEBD80DF06}" type="parTrans" cxnId="{06B9A4BE-D4A9-4D35-A389-B3239991B0BB}">
      <dgm:prSet/>
      <dgm:spPr/>
      <dgm:t>
        <a:bodyPr/>
        <a:lstStyle/>
        <a:p>
          <a:pPr latinLnBrk="1"/>
          <a:endParaRPr lang="ko-KR" altLang="en-US"/>
        </a:p>
      </dgm:t>
    </dgm:pt>
    <dgm:pt modelId="{22CBF4F1-BBF8-47B4-B9F8-22A85651A8A8}" type="sibTrans" cxnId="{06B9A4BE-D4A9-4D35-A389-B3239991B0BB}">
      <dgm:prSet/>
      <dgm:spPr/>
      <dgm:t>
        <a:bodyPr/>
        <a:lstStyle/>
        <a:p>
          <a:pPr latinLnBrk="1"/>
          <a:endParaRPr lang="ko-KR" altLang="en-US"/>
        </a:p>
      </dgm:t>
    </dgm:pt>
    <dgm:pt modelId="{DB4549D0-A9BD-47FA-B520-AF251D8AC410}">
      <dgm:prSet phldrT="[텍스트]"/>
      <dgm:spPr/>
      <dgm:t>
        <a:bodyPr/>
        <a:lstStyle/>
        <a:p>
          <a:pPr latinLnBrk="1"/>
          <a:r>
            <a:rPr lang="ko-KR" altLang="en-US" dirty="0" err="1"/>
            <a:t>타유저프로필</a:t>
          </a:r>
          <a:endParaRPr lang="ko-KR" altLang="en-US" dirty="0"/>
        </a:p>
      </dgm:t>
    </dgm:pt>
    <dgm:pt modelId="{40C22FCE-1996-4ECC-B3D8-D3DFE1D2987D}" type="parTrans" cxnId="{889F9B1C-7EE8-4C57-924E-659FE6F12EFA}">
      <dgm:prSet/>
      <dgm:spPr/>
      <dgm:t>
        <a:bodyPr/>
        <a:lstStyle/>
        <a:p>
          <a:pPr latinLnBrk="1"/>
          <a:endParaRPr lang="ko-KR" altLang="en-US"/>
        </a:p>
      </dgm:t>
    </dgm:pt>
    <dgm:pt modelId="{24E00623-56AC-423A-B0A3-49DAA2C9B8BD}" type="sibTrans" cxnId="{889F9B1C-7EE8-4C57-924E-659FE6F12EFA}">
      <dgm:prSet/>
      <dgm:spPr/>
      <dgm:t>
        <a:bodyPr/>
        <a:lstStyle/>
        <a:p>
          <a:pPr latinLnBrk="1"/>
          <a:endParaRPr lang="ko-KR" altLang="en-US"/>
        </a:p>
      </dgm:t>
    </dgm:pt>
    <dgm:pt modelId="{368152E0-F9CA-4001-BFF6-2E7638D8A89C}">
      <dgm:prSet phldrT="[텍스트]"/>
      <dgm:spPr/>
      <dgm:t>
        <a:bodyPr/>
        <a:lstStyle/>
        <a:p>
          <a:pPr latinLnBrk="1"/>
          <a:r>
            <a:rPr lang="ko-KR" altLang="en-US" dirty="0"/>
            <a:t>회원탈퇴</a:t>
          </a:r>
        </a:p>
      </dgm:t>
    </dgm:pt>
    <dgm:pt modelId="{3B2392BB-EF1F-4A72-B15E-D4E4D753C2DD}" type="parTrans" cxnId="{9AEFFEFF-7996-4056-96F9-88326C7E6833}">
      <dgm:prSet/>
      <dgm:spPr/>
      <dgm:t>
        <a:bodyPr/>
        <a:lstStyle/>
        <a:p>
          <a:pPr latinLnBrk="1"/>
          <a:endParaRPr lang="ko-KR" altLang="en-US"/>
        </a:p>
      </dgm:t>
    </dgm:pt>
    <dgm:pt modelId="{02E4F8EF-3BF9-4498-A490-DE315D20FA99}" type="sibTrans" cxnId="{9AEFFEFF-7996-4056-96F9-88326C7E6833}">
      <dgm:prSet/>
      <dgm:spPr/>
      <dgm:t>
        <a:bodyPr/>
        <a:lstStyle/>
        <a:p>
          <a:pPr latinLnBrk="1"/>
          <a:endParaRPr lang="ko-KR" altLang="en-US"/>
        </a:p>
      </dgm:t>
    </dgm:pt>
    <dgm:pt modelId="{26790823-C7AF-4186-938A-F6C9E3B61EC1}">
      <dgm:prSet phldrT="[텍스트]"/>
      <dgm:spPr/>
      <dgm:t>
        <a:bodyPr/>
        <a:lstStyle/>
        <a:p>
          <a:pPr latinLnBrk="1"/>
          <a:r>
            <a:rPr lang="ko-KR" altLang="en-US" dirty="0"/>
            <a:t>정보수정</a:t>
          </a:r>
        </a:p>
      </dgm:t>
    </dgm:pt>
    <dgm:pt modelId="{D5602A7C-CA51-4D79-B0AB-F07698CEFD19}" type="parTrans" cxnId="{61901110-2D53-4CE9-AFAE-80200F382911}">
      <dgm:prSet/>
      <dgm:spPr/>
      <dgm:t>
        <a:bodyPr/>
        <a:lstStyle/>
        <a:p>
          <a:pPr latinLnBrk="1"/>
          <a:endParaRPr lang="ko-KR" altLang="en-US"/>
        </a:p>
      </dgm:t>
    </dgm:pt>
    <dgm:pt modelId="{2919DE89-1987-4035-9849-7AE678BFE96F}" type="sibTrans" cxnId="{61901110-2D53-4CE9-AFAE-80200F382911}">
      <dgm:prSet/>
      <dgm:spPr/>
      <dgm:t>
        <a:bodyPr/>
        <a:lstStyle/>
        <a:p>
          <a:pPr latinLnBrk="1"/>
          <a:endParaRPr lang="ko-KR" altLang="en-US"/>
        </a:p>
      </dgm:t>
    </dgm:pt>
    <dgm:pt modelId="{6A7E2FD7-CFCD-42B1-B339-0AC1F72FDB91}">
      <dgm:prSet phldrT="[텍스트]"/>
      <dgm:spPr/>
      <dgm:t>
        <a:bodyPr/>
        <a:lstStyle/>
        <a:p>
          <a:pPr latinLnBrk="1"/>
          <a:r>
            <a:rPr lang="ko-KR" altLang="en-US" dirty="0"/>
            <a:t>검색</a:t>
          </a:r>
        </a:p>
      </dgm:t>
    </dgm:pt>
    <dgm:pt modelId="{A9B0C7D6-750B-4586-8BA3-F5D6F05387C4}" type="parTrans" cxnId="{03887E93-86E3-4FCF-9B87-5CBDDB65D3A7}">
      <dgm:prSet/>
      <dgm:spPr/>
      <dgm:t>
        <a:bodyPr/>
        <a:lstStyle/>
        <a:p>
          <a:pPr latinLnBrk="1"/>
          <a:endParaRPr lang="ko-KR" altLang="en-US"/>
        </a:p>
      </dgm:t>
    </dgm:pt>
    <dgm:pt modelId="{DB24DDEC-F6A8-476E-8851-786F948F9233}" type="sibTrans" cxnId="{03887E93-86E3-4FCF-9B87-5CBDDB65D3A7}">
      <dgm:prSet/>
      <dgm:spPr/>
      <dgm:t>
        <a:bodyPr/>
        <a:lstStyle/>
        <a:p>
          <a:pPr latinLnBrk="1"/>
          <a:endParaRPr lang="ko-KR" altLang="en-US"/>
        </a:p>
      </dgm:t>
    </dgm:pt>
    <dgm:pt modelId="{2DC0082C-78EB-4A69-8784-7AA65A94D913}">
      <dgm:prSet phldrT="[텍스트]"/>
      <dgm:spPr/>
      <dgm:t>
        <a:bodyPr/>
        <a:lstStyle/>
        <a:p>
          <a:pPr latinLnBrk="1"/>
          <a:r>
            <a:rPr lang="ko-KR" altLang="en-US" dirty="0" err="1"/>
            <a:t>메인페이지</a:t>
          </a:r>
          <a:endParaRPr lang="ko-KR" altLang="en-US" dirty="0"/>
        </a:p>
      </dgm:t>
    </dgm:pt>
    <dgm:pt modelId="{2B9BB3CD-99D5-474E-8650-6CD140909725}" type="parTrans" cxnId="{C577D24D-E30A-4CCE-A760-82D502CD11F9}">
      <dgm:prSet/>
      <dgm:spPr/>
      <dgm:t>
        <a:bodyPr/>
        <a:lstStyle/>
        <a:p>
          <a:pPr latinLnBrk="1"/>
          <a:endParaRPr lang="ko-KR" altLang="en-US"/>
        </a:p>
      </dgm:t>
    </dgm:pt>
    <dgm:pt modelId="{D5CF125E-39AA-4900-99B9-B320493C1CF7}" type="sibTrans" cxnId="{C577D24D-E30A-4CCE-A760-82D502CD11F9}">
      <dgm:prSet/>
      <dgm:spPr/>
      <dgm:t>
        <a:bodyPr/>
        <a:lstStyle/>
        <a:p>
          <a:pPr latinLnBrk="1"/>
          <a:endParaRPr lang="ko-KR" altLang="en-US"/>
        </a:p>
      </dgm:t>
    </dgm:pt>
    <dgm:pt modelId="{E8634E10-3500-48DB-8249-16A062A59EC8}" type="pres">
      <dgm:prSet presAssocID="{329414C0-1D2D-4017-A274-674F3F83325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4C4F56-771B-41BE-89BA-E05978B48B0F}" type="pres">
      <dgm:prSet presAssocID="{2DC0082C-78EB-4A69-8784-7AA65A94D913}" presName="root1" presStyleCnt="0"/>
      <dgm:spPr/>
    </dgm:pt>
    <dgm:pt modelId="{852276E4-83E5-4470-8CA1-ECB1F0955269}" type="pres">
      <dgm:prSet presAssocID="{2DC0082C-78EB-4A69-8784-7AA65A94D913}" presName="LevelOneTextNode" presStyleLbl="node0" presStyleIdx="0" presStyleCnt="1">
        <dgm:presLayoutVars>
          <dgm:chPref val="3"/>
        </dgm:presLayoutVars>
      </dgm:prSet>
      <dgm:spPr/>
    </dgm:pt>
    <dgm:pt modelId="{1CA79E1A-18D4-4B2E-AEE1-1858FFD47A01}" type="pres">
      <dgm:prSet presAssocID="{2DC0082C-78EB-4A69-8784-7AA65A94D913}" presName="level2hierChild" presStyleCnt="0"/>
      <dgm:spPr/>
    </dgm:pt>
    <dgm:pt modelId="{3B4AB70B-DE28-4B6C-BD3C-5736E3A53AE1}" type="pres">
      <dgm:prSet presAssocID="{607EE4B2-BD50-4754-9127-800D56EC6FA3}" presName="conn2-1" presStyleLbl="parChTrans1D2" presStyleIdx="0" presStyleCnt="1"/>
      <dgm:spPr/>
    </dgm:pt>
    <dgm:pt modelId="{85A9F867-A41D-4B71-B0AA-550A566E205D}" type="pres">
      <dgm:prSet presAssocID="{607EE4B2-BD50-4754-9127-800D56EC6FA3}" presName="connTx" presStyleLbl="parChTrans1D2" presStyleIdx="0" presStyleCnt="1"/>
      <dgm:spPr/>
    </dgm:pt>
    <dgm:pt modelId="{F8E0E184-09C9-4A55-AB26-13F38005DFCD}" type="pres">
      <dgm:prSet presAssocID="{28D85C73-AA8A-4071-B8DC-E6424FF4DFD9}" presName="root2" presStyleCnt="0"/>
      <dgm:spPr/>
    </dgm:pt>
    <dgm:pt modelId="{FE54C33E-A667-48CD-9402-2C61A00359E2}" type="pres">
      <dgm:prSet presAssocID="{28D85C73-AA8A-4071-B8DC-E6424FF4DFD9}" presName="LevelTwoTextNode" presStyleLbl="node2" presStyleIdx="0" presStyleCnt="1">
        <dgm:presLayoutVars>
          <dgm:chPref val="3"/>
        </dgm:presLayoutVars>
      </dgm:prSet>
      <dgm:spPr/>
    </dgm:pt>
    <dgm:pt modelId="{714C3B1B-C055-4AE3-9301-818324578E35}" type="pres">
      <dgm:prSet presAssocID="{28D85C73-AA8A-4071-B8DC-E6424FF4DFD9}" presName="level3hierChild" presStyleCnt="0"/>
      <dgm:spPr/>
    </dgm:pt>
    <dgm:pt modelId="{DE55068C-714F-4DD5-A680-209934E42947}" type="pres">
      <dgm:prSet presAssocID="{88CAE6B2-4C57-4F5A-8ED7-42032979053D}" presName="conn2-1" presStyleLbl="parChTrans1D3" presStyleIdx="0" presStyleCnt="3"/>
      <dgm:spPr/>
    </dgm:pt>
    <dgm:pt modelId="{F4099DAB-EFBD-45B9-977D-EB55830D6A77}" type="pres">
      <dgm:prSet presAssocID="{88CAE6B2-4C57-4F5A-8ED7-42032979053D}" presName="connTx" presStyleLbl="parChTrans1D3" presStyleIdx="0" presStyleCnt="3"/>
      <dgm:spPr/>
    </dgm:pt>
    <dgm:pt modelId="{428C4576-5B63-4C4A-ABCD-067D5E3322BD}" type="pres">
      <dgm:prSet presAssocID="{A3372CC5-E4BD-4670-9D70-972AD3A4BADC}" presName="root2" presStyleCnt="0"/>
      <dgm:spPr/>
    </dgm:pt>
    <dgm:pt modelId="{14AEC635-447D-44D1-9E4C-5D5F71A5B791}" type="pres">
      <dgm:prSet presAssocID="{A3372CC5-E4BD-4670-9D70-972AD3A4BADC}" presName="LevelTwoTextNode" presStyleLbl="node3" presStyleIdx="0" presStyleCnt="3">
        <dgm:presLayoutVars>
          <dgm:chPref val="3"/>
        </dgm:presLayoutVars>
      </dgm:prSet>
      <dgm:spPr/>
    </dgm:pt>
    <dgm:pt modelId="{188CE2E4-8761-4D7C-A02E-7D46572A67EF}" type="pres">
      <dgm:prSet presAssocID="{A3372CC5-E4BD-4670-9D70-972AD3A4BADC}" presName="level3hierChild" presStyleCnt="0"/>
      <dgm:spPr/>
    </dgm:pt>
    <dgm:pt modelId="{0FD6A8B2-3C87-4FE6-90C0-B90A575CD533}" type="pres">
      <dgm:prSet presAssocID="{A9B0C7D6-750B-4586-8BA3-F5D6F05387C4}" presName="conn2-1" presStyleLbl="parChTrans1D4" presStyleIdx="0" presStyleCnt="7"/>
      <dgm:spPr/>
    </dgm:pt>
    <dgm:pt modelId="{392C6BB7-BCAE-4DE4-BC14-456E3ADAF446}" type="pres">
      <dgm:prSet presAssocID="{A9B0C7D6-750B-4586-8BA3-F5D6F05387C4}" presName="connTx" presStyleLbl="parChTrans1D4" presStyleIdx="0" presStyleCnt="7"/>
      <dgm:spPr/>
    </dgm:pt>
    <dgm:pt modelId="{5F0D108D-6653-4703-AA0D-3E0B9B84BDA6}" type="pres">
      <dgm:prSet presAssocID="{6A7E2FD7-CFCD-42B1-B339-0AC1F72FDB91}" presName="root2" presStyleCnt="0"/>
      <dgm:spPr/>
    </dgm:pt>
    <dgm:pt modelId="{592C60A6-60F2-4226-B78C-441F0DE1D752}" type="pres">
      <dgm:prSet presAssocID="{6A7E2FD7-CFCD-42B1-B339-0AC1F72FDB91}" presName="LevelTwoTextNode" presStyleLbl="node4" presStyleIdx="0" presStyleCnt="7">
        <dgm:presLayoutVars>
          <dgm:chPref val="3"/>
        </dgm:presLayoutVars>
      </dgm:prSet>
      <dgm:spPr/>
    </dgm:pt>
    <dgm:pt modelId="{F8DBFAB1-0042-47C3-B0BF-6D7C8D0038C7}" type="pres">
      <dgm:prSet presAssocID="{6A7E2FD7-CFCD-42B1-B339-0AC1F72FDB91}" presName="level3hierChild" presStyleCnt="0"/>
      <dgm:spPr/>
    </dgm:pt>
    <dgm:pt modelId="{DED0F952-7DEF-456B-ACB3-A49C8CA06B66}" type="pres">
      <dgm:prSet presAssocID="{3072CF1D-8748-4C64-8BD1-531BCB048398}" presName="conn2-1" presStyleLbl="parChTrans1D4" presStyleIdx="1" presStyleCnt="7"/>
      <dgm:spPr/>
    </dgm:pt>
    <dgm:pt modelId="{4373CB4A-F845-4A7D-B8A9-98E70CD36645}" type="pres">
      <dgm:prSet presAssocID="{3072CF1D-8748-4C64-8BD1-531BCB048398}" presName="connTx" presStyleLbl="parChTrans1D4" presStyleIdx="1" presStyleCnt="7"/>
      <dgm:spPr/>
    </dgm:pt>
    <dgm:pt modelId="{99BA8B1B-B715-479A-9E49-53989DFF2962}" type="pres">
      <dgm:prSet presAssocID="{D8A46134-D768-4B1C-ABBA-79311A43C2F8}" presName="root2" presStyleCnt="0"/>
      <dgm:spPr/>
    </dgm:pt>
    <dgm:pt modelId="{A03C0E5F-6301-4B3A-91F9-1489641B5E18}" type="pres">
      <dgm:prSet presAssocID="{D8A46134-D768-4B1C-ABBA-79311A43C2F8}" presName="LevelTwoTextNode" presStyleLbl="node4" presStyleIdx="1" presStyleCnt="7">
        <dgm:presLayoutVars>
          <dgm:chPref val="3"/>
        </dgm:presLayoutVars>
      </dgm:prSet>
      <dgm:spPr/>
    </dgm:pt>
    <dgm:pt modelId="{E5B85978-CB7A-4E43-969E-C553A17B5F0A}" type="pres">
      <dgm:prSet presAssocID="{D8A46134-D768-4B1C-ABBA-79311A43C2F8}" presName="level3hierChild" presStyleCnt="0"/>
      <dgm:spPr/>
    </dgm:pt>
    <dgm:pt modelId="{1C34E45B-D422-4F62-9896-C111F594442F}" type="pres">
      <dgm:prSet presAssocID="{4DEBEEE5-82E4-4B1D-A0E7-DECEBD80DF06}" presName="conn2-1" presStyleLbl="parChTrans1D4" presStyleIdx="2" presStyleCnt="7"/>
      <dgm:spPr/>
    </dgm:pt>
    <dgm:pt modelId="{74DC801F-1F0E-4398-84FB-3976F6EF5A76}" type="pres">
      <dgm:prSet presAssocID="{4DEBEEE5-82E4-4B1D-A0E7-DECEBD80DF06}" presName="connTx" presStyleLbl="parChTrans1D4" presStyleIdx="2" presStyleCnt="7"/>
      <dgm:spPr/>
    </dgm:pt>
    <dgm:pt modelId="{F6954ACC-6EB4-4431-B30E-F8F597D0B14E}" type="pres">
      <dgm:prSet presAssocID="{1CFB35AC-734F-473B-8631-1ABB177928B0}" presName="root2" presStyleCnt="0"/>
      <dgm:spPr/>
    </dgm:pt>
    <dgm:pt modelId="{34D22744-F313-4FE4-AFB4-83812E650BDD}" type="pres">
      <dgm:prSet presAssocID="{1CFB35AC-734F-473B-8631-1ABB177928B0}" presName="LevelTwoTextNode" presStyleLbl="node4" presStyleIdx="2" presStyleCnt="7">
        <dgm:presLayoutVars>
          <dgm:chPref val="3"/>
        </dgm:presLayoutVars>
      </dgm:prSet>
      <dgm:spPr/>
    </dgm:pt>
    <dgm:pt modelId="{8513A163-C809-4F42-A238-A9BDF92679EB}" type="pres">
      <dgm:prSet presAssocID="{1CFB35AC-734F-473B-8631-1ABB177928B0}" presName="level3hierChild" presStyleCnt="0"/>
      <dgm:spPr/>
    </dgm:pt>
    <dgm:pt modelId="{A7CC1FD4-4571-4F99-AA63-F3E41DC31792}" type="pres">
      <dgm:prSet presAssocID="{EB582046-F1C5-40C2-8DAE-7264C76D847E}" presName="conn2-1" presStyleLbl="parChTrans1D3" presStyleIdx="1" presStyleCnt="3"/>
      <dgm:spPr/>
    </dgm:pt>
    <dgm:pt modelId="{D68D2A07-C499-4B1C-A350-14042584EA97}" type="pres">
      <dgm:prSet presAssocID="{EB582046-F1C5-40C2-8DAE-7264C76D847E}" presName="connTx" presStyleLbl="parChTrans1D3" presStyleIdx="1" presStyleCnt="3"/>
      <dgm:spPr/>
    </dgm:pt>
    <dgm:pt modelId="{08B5DDDB-AAB7-4102-89F4-83348A37E02E}" type="pres">
      <dgm:prSet presAssocID="{702B6398-4CFB-4FA1-B80F-5BB33CDDD86E}" presName="root2" presStyleCnt="0"/>
      <dgm:spPr/>
    </dgm:pt>
    <dgm:pt modelId="{9CB755FC-A29E-48A4-8674-4F7FDFBE104E}" type="pres">
      <dgm:prSet presAssocID="{702B6398-4CFB-4FA1-B80F-5BB33CDDD86E}" presName="LevelTwoTextNode" presStyleLbl="node3" presStyleIdx="1" presStyleCnt="3">
        <dgm:presLayoutVars>
          <dgm:chPref val="3"/>
        </dgm:presLayoutVars>
      </dgm:prSet>
      <dgm:spPr/>
    </dgm:pt>
    <dgm:pt modelId="{F7AA5E4F-1EB5-49BE-923F-6045ABAB207C}" type="pres">
      <dgm:prSet presAssocID="{702B6398-4CFB-4FA1-B80F-5BB33CDDD86E}" presName="level3hierChild" presStyleCnt="0"/>
      <dgm:spPr/>
    </dgm:pt>
    <dgm:pt modelId="{BE4B233E-ACE6-47A4-A34B-B3BB5BE7AAB1}" type="pres">
      <dgm:prSet presAssocID="{3B2392BB-EF1F-4A72-B15E-D4E4D753C2DD}" presName="conn2-1" presStyleLbl="parChTrans1D4" presStyleIdx="3" presStyleCnt="7"/>
      <dgm:spPr/>
    </dgm:pt>
    <dgm:pt modelId="{3CCAAC24-0EB5-47AE-B104-F4866DF1ED9F}" type="pres">
      <dgm:prSet presAssocID="{3B2392BB-EF1F-4A72-B15E-D4E4D753C2DD}" presName="connTx" presStyleLbl="parChTrans1D4" presStyleIdx="3" presStyleCnt="7"/>
      <dgm:spPr/>
    </dgm:pt>
    <dgm:pt modelId="{22EEFCED-9368-431B-88C2-004EC0A13B18}" type="pres">
      <dgm:prSet presAssocID="{368152E0-F9CA-4001-BFF6-2E7638D8A89C}" presName="root2" presStyleCnt="0"/>
      <dgm:spPr/>
    </dgm:pt>
    <dgm:pt modelId="{798457AC-99F9-4F69-BA3F-0D4E4A707257}" type="pres">
      <dgm:prSet presAssocID="{368152E0-F9CA-4001-BFF6-2E7638D8A89C}" presName="LevelTwoTextNode" presStyleLbl="node4" presStyleIdx="3" presStyleCnt="7">
        <dgm:presLayoutVars>
          <dgm:chPref val="3"/>
        </dgm:presLayoutVars>
      </dgm:prSet>
      <dgm:spPr/>
    </dgm:pt>
    <dgm:pt modelId="{B6023B23-88D5-41CA-A819-1173A6BB9391}" type="pres">
      <dgm:prSet presAssocID="{368152E0-F9CA-4001-BFF6-2E7638D8A89C}" presName="level3hierChild" presStyleCnt="0"/>
      <dgm:spPr/>
    </dgm:pt>
    <dgm:pt modelId="{278A8C5D-CD22-466C-A3A4-7394E59A5D73}" type="pres">
      <dgm:prSet presAssocID="{D5602A7C-CA51-4D79-B0AB-F07698CEFD19}" presName="conn2-1" presStyleLbl="parChTrans1D4" presStyleIdx="4" presStyleCnt="7"/>
      <dgm:spPr/>
    </dgm:pt>
    <dgm:pt modelId="{4CE7BFDE-F12E-43D3-BEE1-4504434ACAAA}" type="pres">
      <dgm:prSet presAssocID="{D5602A7C-CA51-4D79-B0AB-F07698CEFD19}" presName="connTx" presStyleLbl="parChTrans1D4" presStyleIdx="4" presStyleCnt="7"/>
      <dgm:spPr/>
    </dgm:pt>
    <dgm:pt modelId="{9C2C5656-78AF-4FA2-9514-AE6F127CA966}" type="pres">
      <dgm:prSet presAssocID="{26790823-C7AF-4186-938A-F6C9E3B61EC1}" presName="root2" presStyleCnt="0"/>
      <dgm:spPr/>
    </dgm:pt>
    <dgm:pt modelId="{7D0C6E25-A12E-4E85-AE5A-9AF1494766B4}" type="pres">
      <dgm:prSet presAssocID="{26790823-C7AF-4186-938A-F6C9E3B61EC1}" presName="LevelTwoTextNode" presStyleLbl="node4" presStyleIdx="4" presStyleCnt="7">
        <dgm:presLayoutVars>
          <dgm:chPref val="3"/>
        </dgm:presLayoutVars>
      </dgm:prSet>
      <dgm:spPr/>
    </dgm:pt>
    <dgm:pt modelId="{98A8B448-D35E-4A91-B502-2DFA68BF995E}" type="pres">
      <dgm:prSet presAssocID="{26790823-C7AF-4186-938A-F6C9E3B61EC1}" presName="level3hierChild" presStyleCnt="0"/>
      <dgm:spPr/>
    </dgm:pt>
    <dgm:pt modelId="{BF34F10C-4702-4DFF-8DFC-F0BADE94BE7D}" type="pres">
      <dgm:prSet presAssocID="{40C22FCE-1996-4ECC-B3D8-D3DFE1D2987D}" presName="conn2-1" presStyleLbl="parChTrans1D3" presStyleIdx="2" presStyleCnt="3"/>
      <dgm:spPr/>
    </dgm:pt>
    <dgm:pt modelId="{485B0510-03A6-4F0B-98AE-78E98DD07FBD}" type="pres">
      <dgm:prSet presAssocID="{40C22FCE-1996-4ECC-B3D8-D3DFE1D2987D}" presName="connTx" presStyleLbl="parChTrans1D3" presStyleIdx="2" presStyleCnt="3"/>
      <dgm:spPr/>
    </dgm:pt>
    <dgm:pt modelId="{3070B102-2DAD-4D59-86C3-33877DD0661E}" type="pres">
      <dgm:prSet presAssocID="{DB4549D0-A9BD-47FA-B520-AF251D8AC410}" presName="root2" presStyleCnt="0"/>
      <dgm:spPr/>
    </dgm:pt>
    <dgm:pt modelId="{EA5811F1-038B-46A9-8208-27B4224E00E7}" type="pres">
      <dgm:prSet presAssocID="{DB4549D0-A9BD-47FA-B520-AF251D8AC410}" presName="LevelTwoTextNode" presStyleLbl="node3" presStyleIdx="2" presStyleCnt="3">
        <dgm:presLayoutVars>
          <dgm:chPref val="3"/>
        </dgm:presLayoutVars>
      </dgm:prSet>
      <dgm:spPr/>
    </dgm:pt>
    <dgm:pt modelId="{B593BFF8-4FAD-482B-944E-D624B724B669}" type="pres">
      <dgm:prSet presAssocID="{DB4549D0-A9BD-47FA-B520-AF251D8AC410}" presName="level3hierChild" presStyleCnt="0"/>
      <dgm:spPr/>
    </dgm:pt>
    <dgm:pt modelId="{8946A21E-A2BC-4A9E-B6E6-4CF8F7703203}" type="pres">
      <dgm:prSet presAssocID="{C00D3AE2-7A1F-4BEB-A0FA-0FA3EFD95A33}" presName="conn2-1" presStyleLbl="parChTrans1D4" presStyleIdx="5" presStyleCnt="7"/>
      <dgm:spPr/>
    </dgm:pt>
    <dgm:pt modelId="{3E9784BB-1FC7-4BA5-9A92-3509545DE736}" type="pres">
      <dgm:prSet presAssocID="{C00D3AE2-7A1F-4BEB-A0FA-0FA3EFD95A33}" presName="connTx" presStyleLbl="parChTrans1D4" presStyleIdx="5" presStyleCnt="7"/>
      <dgm:spPr/>
    </dgm:pt>
    <dgm:pt modelId="{2B1AFF07-3DDE-4349-8DD6-B18B89818A12}" type="pres">
      <dgm:prSet presAssocID="{F02CB9AD-7039-4D68-A5A8-BD23AC998DBF}" presName="root2" presStyleCnt="0"/>
      <dgm:spPr/>
    </dgm:pt>
    <dgm:pt modelId="{311D76F7-6AA7-4926-92E9-5325496DE7DD}" type="pres">
      <dgm:prSet presAssocID="{F02CB9AD-7039-4D68-A5A8-BD23AC998DBF}" presName="LevelTwoTextNode" presStyleLbl="node4" presStyleIdx="5" presStyleCnt="7">
        <dgm:presLayoutVars>
          <dgm:chPref val="3"/>
        </dgm:presLayoutVars>
      </dgm:prSet>
      <dgm:spPr/>
    </dgm:pt>
    <dgm:pt modelId="{39AD027E-9ED7-4D0A-9C31-CC035457E64B}" type="pres">
      <dgm:prSet presAssocID="{F02CB9AD-7039-4D68-A5A8-BD23AC998DBF}" presName="level3hierChild" presStyleCnt="0"/>
      <dgm:spPr/>
    </dgm:pt>
    <dgm:pt modelId="{AC56B30B-CA9C-48A9-BF08-5D016F8D5C1E}" type="pres">
      <dgm:prSet presAssocID="{95A5C560-01EC-42D8-8B31-9C1AACFD8243}" presName="conn2-1" presStyleLbl="parChTrans1D4" presStyleIdx="6" presStyleCnt="7"/>
      <dgm:spPr/>
    </dgm:pt>
    <dgm:pt modelId="{69875424-1DB4-4112-8E7B-E98C3BE80D5D}" type="pres">
      <dgm:prSet presAssocID="{95A5C560-01EC-42D8-8B31-9C1AACFD8243}" presName="connTx" presStyleLbl="parChTrans1D4" presStyleIdx="6" presStyleCnt="7"/>
      <dgm:spPr/>
    </dgm:pt>
    <dgm:pt modelId="{07974F96-060F-4471-B831-1B52823320A5}" type="pres">
      <dgm:prSet presAssocID="{1CB168E2-87B8-4B88-9C22-2AB343656E90}" presName="root2" presStyleCnt="0"/>
      <dgm:spPr/>
    </dgm:pt>
    <dgm:pt modelId="{25118D17-CB9B-45AF-AAC9-C2B39D999558}" type="pres">
      <dgm:prSet presAssocID="{1CB168E2-87B8-4B88-9C22-2AB343656E90}" presName="LevelTwoTextNode" presStyleLbl="node4" presStyleIdx="6" presStyleCnt="7">
        <dgm:presLayoutVars>
          <dgm:chPref val="3"/>
        </dgm:presLayoutVars>
      </dgm:prSet>
      <dgm:spPr/>
    </dgm:pt>
    <dgm:pt modelId="{B2A74F0C-6CCA-4395-A678-52E9482FECCB}" type="pres">
      <dgm:prSet presAssocID="{1CB168E2-87B8-4B88-9C22-2AB343656E90}" presName="level3hierChild" presStyleCnt="0"/>
      <dgm:spPr/>
    </dgm:pt>
  </dgm:ptLst>
  <dgm:cxnLst>
    <dgm:cxn modelId="{2387F702-D182-447C-82DC-90D78FAE93A6}" srcId="{DB4549D0-A9BD-47FA-B520-AF251D8AC410}" destId="{F02CB9AD-7039-4D68-A5A8-BD23AC998DBF}" srcOrd="0" destOrd="0" parTransId="{C00D3AE2-7A1F-4BEB-A0FA-0FA3EFD95A33}" sibTransId="{F9562CED-9B95-459B-953F-851474909F01}"/>
    <dgm:cxn modelId="{DFFA1B03-353D-4EEB-95F9-AF0C31CC8467}" srcId="{2DC0082C-78EB-4A69-8784-7AA65A94D913}" destId="{28D85C73-AA8A-4071-B8DC-E6424FF4DFD9}" srcOrd="0" destOrd="0" parTransId="{607EE4B2-BD50-4754-9127-800D56EC6FA3}" sibTransId="{D32ECD6A-2F57-416A-ADE3-35DE002F87A6}"/>
    <dgm:cxn modelId="{61901110-2D53-4CE9-AFAE-80200F382911}" srcId="{702B6398-4CFB-4FA1-B80F-5BB33CDDD86E}" destId="{26790823-C7AF-4186-938A-F6C9E3B61EC1}" srcOrd="1" destOrd="0" parTransId="{D5602A7C-CA51-4D79-B0AB-F07698CEFD19}" sibTransId="{2919DE89-1987-4035-9849-7AE678BFE96F}"/>
    <dgm:cxn modelId="{43A54F10-137D-402A-B5AB-38800EDB3133}" srcId="{A3372CC5-E4BD-4670-9D70-972AD3A4BADC}" destId="{D8A46134-D768-4B1C-ABBA-79311A43C2F8}" srcOrd="1" destOrd="0" parTransId="{3072CF1D-8748-4C64-8BD1-531BCB048398}" sibTransId="{0A0A49BD-C5C6-45FC-8335-FC9AF6D6B488}"/>
    <dgm:cxn modelId="{DD215719-ED91-458E-B7DA-F1EC00674D56}" type="presOf" srcId="{3072CF1D-8748-4C64-8BD1-531BCB048398}" destId="{4373CB4A-F845-4A7D-B8A9-98E70CD36645}" srcOrd="1" destOrd="0" presId="urn:microsoft.com/office/officeart/2005/8/layout/hierarchy2"/>
    <dgm:cxn modelId="{889F9B1C-7EE8-4C57-924E-659FE6F12EFA}" srcId="{28D85C73-AA8A-4071-B8DC-E6424FF4DFD9}" destId="{DB4549D0-A9BD-47FA-B520-AF251D8AC410}" srcOrd="2" destOrd="0" parTransId="{40C22FCE-1996-4ECC-B3D8-D3DFE1D2987D}" sibTransId="{24E00623-56AC-423A-B0A3-49DAA2C9B8BD}"/>
    <dgm:cxn modelId="{F72BC11F-876E-459A-8F30-7D64A11A1937}" type="presOf" srcId="{D5602A7C-CA51-4D79-B0AB-F07698CEFD19}" destId="{278A8C5D-CD22-466C-A3A4-7394E59A5D73}" srcOrd="0" destOrd="0" presId="urn:microsoft.com/office/officeart/2005/8/layout/hierarchy2"/>
    <dgm:cxn modelId="{2740B625-6132-4173-BFC7-97818224F986}" type="presOf" srcId="{EB582046-F1C5-40C2-8DAE-7264C76D847E}" destId="{D68D2A07-C499-4B1C-A350-14042584EA97}" srcOrd="1" destOrd="0" presId="urn:microsoft.com/office/officeart/2005/8/layout/hierarchy2"/>
    <dgm:cxn modelId="{70B56A33-5E7C-4B61-A694-8235CDDAA3FC}" type="presOf" srcId="{95A5C560-01EC-42D8-8B31-9C1AACFD8243}" destId="{69875424-1DB4-4112-8E7B-E98C3BE80D5D}" srcOrd="1" destOrd="0" presId="urn:microsoft.com/office/officeart/2005/8/layout/hierarchy2"/>
    <dgm:cxn modelId="{EC69A333-108B-4AC3-9C4B-081F6C4E7947}" type="presOf" srcId="{DB4549D0-A9BD-47FA-B520-AF251D8AC410}" destId="{EA5811F1-038B-46A9-8208-27B4224E00E7}" srcOrd="0" destOrd="0" presId="urn:microsoft.com/office/officeart/2005/8/layout/hierarchy2"/>
    <dgm:cxn modelId="{56C37834-A3D0-4EBF-9728-559CF280E4A4}" type="presOf" srcId="{1CB168E2-87B8-4B88-9C22-2AB343656E90}" destId="{25118D17-CB9B-45AF-AAC9-C2B39D999558}" srcOrd="0" destOrd="0" presId="urn:microsoft.com/office/officeart/2005/8/layout/hierarchy2"/>
    <dgm:cxn modelId="{42593E35-625B-4A9E-8864-C6770E3AEEDD}" srcId="{28D85C73-AA8A-4071-B8DC-E6424FF4DFD9}" destId="{702B6398-4CFB-4FA1-B80F-5BB33CDDD86E}" srcOrd="1" destOrd="0" parTransId="{EB582046-F1C5-40C2-8DAE-7264C76D847E}" sibTransId="{A28D5609-2F03-4BC0-9BD9-695C26C3DC85}"/>
    <dgm:cxn modelId="{49669C39-DCF5-46F1-A7D3-01CCA3561669}" type="presOf" srcId="{88CAE6B2-4C57-4F5A-8ED7-42032979053D}" destId="{F4099DAB-EFBD-45B9-977D-EB55830D6A77}" srcOrd="1" destOrd="0" presId="urn:microsoft.com/office/officeart/2005/8/layout/hierarchy2"/>
    <dgm:cxn modelId="{4458A33D-AA26-4533-ABF4-11078E584415}" type="presOf" srcId="{A9B0C7D6-750B-4586-8BA3-F5D6F05387C4}" destId="{392C6BB7-BCAE-4DE4-BC14-456E3ADAF446}" srcOrd="1" destOrd="0" presId="urn:microsoft.com/office/officeart/2005/8/layout/hierarchy2"/>
    <dgm:cxn modelId="{9E3E9143-225D-4483-B06A-E8443D52A2F5}" type="presOf" srcId="{607EE4B2-BD50-4754-9127-800D56EC6FA3}" destId="{3B4AB70B-DE28-4B6C-BD3C-5736E3A53AE1}" srcOrd="0" destOrd="0" presId="urn:microsoft.com/office/officeart/2005/8/layout/hierarchy2"/>
    <dgm:cxn modelId="{64A9CE49-ACA6-486F-9811-A02A2AD25C38}" type="presOf" srcId="{3B2392BB-EF1F-4A72-B15E-D4E4D753C2DD}" destId="{BE4B233E-ACE6-47A4-A34B-B3BB5BE7AAB1}" srcOrd="0" destOrd="0" presId="urn:microsoft.com/office/officeart/2005/8/layout/hierarchy2"/>
    <dgm:cxn modelId="{8091F149-E4C5-49A5-8FF0-CA2896E1D963}" type="presOf" srcId="{6A7E2FD7-CFCD-42B1-B339-0AC1F72FDB91}" destId="{592C60A6-60F2-4226-B78C-441F0DE1D752}" srcOrd="0" destOrd="0" presId="urn:microsoft.com/office/officeart/2005/8/layout/hierarchy2"/>
    <dgm:cxn modelId="{C577D24D-E30A-4CCE-A760-82D502CD11F9}" srcId="{329414C0-1D2D-4017-A274-674F3F833259}" destId="{2DC0082C-78EB-4A69-8784-7AA65A94D913}" srcOrd="0" destOrd="0" parTransId="{2B9BB3CD-99D5-474E-8650-6CD140909725}" sibTransId="{D5CF125E-39AA-4900-99B9-B320493C1CF7}"/>
    <dgm:cxn modelId="{EB2D3C54-E2A2-4D50-B1D7-F7D78445508B}" type="presOf" srcId="{A9B0C7D6-750B-4586-8BA3-F5D6F05387C4}" destId="{0FD6A8B2-3C87-4FE6-90C0-B90A575CD533}" srcOrd="0" destOrd="0" presId="urn:microsoft.com/office/officeart/2005/8/layout/hierarchy2"/>
    <dgm:cxn modelId="{8D958F57-B9CC-4A28-A01D-88E0A3E9738C}" type="presOf" srcId="{A3372CC5-E4BD-4670-9D70-972AD3A4BADC}" destId="{14AEC635-447D-44D1-9E4C-5D5F71A5B791}" srcOrd="0" destOrd="0" presId="urn:microsoft.com/office/officeart/2005/8/layout/hierarchy2"/>
    <dgm:cxn modelId="{765DEB77-6D5B-4CB9-8516-227C43E91819}" srcId="{DB4549D0-A9BD-47FA-B520-AF251D8AC410}" destId="{1CB168E2-87B8-4B88-9C22-2AB343656E90}" srcOrd="1" destOrd="0" parTransId="{95A5C560-01EC-42D8-8B31-9C1AACFD8243}" sibTransId="{7B827CE8-23B3-495A-A538-544BB59DDA71}"/>
    <dgm:cxn modelId="{13BD9958-24D3-4910-9EF3-0B3BE562D764}" type="presOf" srcId="{3072CF1D-8748-4C64-8BD1-531BCB048398}" destId="{DED0F952-7DEF-456B-ACB3-A49C8CA06B66}" srcOrd="0" destOrd="0" presId="urn:microsoft.com/office/officeart/2005/8/layout/hierarchy2"/>
    <dgm:cxn modelId="{7F84117B-CBBF-4E51-8517-8EE2D203CED1}" type="presOf" srcId="{C00D3AE2-7A1F-4BEB-A0FA-0FA3EFD95A33}" destId="{3E9784BB-1FC7-4BA5-9A92-3509545DE736}" srcOrd="1" destOrd="0" presId="urn:microsoft.com/office/officeart/2005/8/layout/hierarchy2"/>
    <dgm:cxn modelId="{E4832A87-C205-4E43-BCF7-ED49972DBC40}" type="presOf" srcId="{EB582046-F1C5-40C2-8DAE-7264C76D847E}" destId="{A7CC1FD4-4571-4F99-AA63-F3E41DC31792}" srcOrd="0" destOrd="0" presId="urn:microsoft.com/office/officeart/2005/8/layout/hierarchy2"/>
    <dgm:cxn modelId="{0670FC87-7435-48AE-9448-260C9D8C5273}" type="presOf" srcId="{40C22FCE-1996-4ECC-B3D8-D3DFE1D2987D}" destId="{485B0510-03A6-4F0B-98AE-78E98DD07FBD}" srcOrd="1" destOrd="0" presId="urn:microsoft.com/office/officeart/2005/8/layout/hierarchy2"/>
    <dgm:cxn modelId="{1F17DA89-14A3-493D-882E-7496C07E44E0}" type="presOf" srcId="{D5602A7C-CA51-4D79-B0AB-F07698CEFD19}" destId="{4CE7BFDE-F12E-43D3-BEE1-4504434ACAAA}" srcOrd="1" destOrd="0" presId="urn:microsoft.com/office/officeart/2005/8/layout/hierarchy2"/>
    <dgm:cxn modelId="{9FC5B88B-1BD0-4C6D-B5CA-4545046E7F07}" type="presOf" srcId="{368152E0-F9CA-4001-BFF6-2E7638D8A89C}" destId="{798457AC-99F9-4F69-BA3F-0D4E4A707257}" srcOrd="0" destOrd="0" presId="urn:microsoft.com/office/officeart/2005/8/layout/hierarchy2"/>
    <dgm:cxn modelId="{12372C8E-073F-4D68-BD4F-9895EE6B6834}" type="presOf" srcId="{1CFB35AC-734F-473B-8631-1ABB177928B0}" destId="{34D22744-F313-4FE4-AFB4-83812E650BDD}" srcOrd="0" destOrd="0" presId="urn:microsoft.com/office/officeart/2005/8/layout/hierarchy2"/>
    <dgm:cxn modelId="{03887E93-86E3-4FCF-9B87-5CBDDB65D3A7}" srcId="{A3372CC5-E4BD-4670-9D70-972AD3A4BADC}" destId="{6A7E2FD7-CFCD-42B1-B339-0AC1F72FDB91}" srcOrd="0" destOrd="0" parTransId="{A9B0C7D6-750B-4586-8BA3-F5D6F05387C4}" sibTransId="{DB24DDEC-F6A8-476E-8851-786F948F9233}"/>
    <dgm:cxn modelId="{DEBE4898-1969-4657-AF6C-F7F74F705078}" type="presOf" srcId="{28D85C73-AA8A-4071-B8DC-E6424FF4DFD9}" destId="{FE54C33E-A667-48CD-9402-2C61A00359E2}" srcOrd="0" destOrd="0" presId="urn:microsoft.com/office/officeart/2005/8/layout/hierarchy2"/>
    <dgm:cxn modelId="{215FE89A-5E94-4D50-921E-F5043B0AA5AA}" type="presOf" srcId="{26790823-C7AF-4186-938A-F6C9E3B61EC1}" destId="{7D0C6E25-A12E-4E85-AE5A-9AF1494766B4}" srcOrd="0" destOrd="0" presId="urn:microsoft.com/office/officeart/2005/8/layout/hierarchy2"/>
    <dgm:cxn modelId="{279D829E-CCC0-4186-BE0A-37B1D48E0A47}" type="presOf" srcId="{C00D3AE2-7A1F-4BEB-A0FA-0FA3EFD95A33}" destId="{8946A21E-A2BC-4A9E-B6E6-4CF8F7703203}" srcOrd="0" destOrd="0" presId="urn:microsoft.com/office/officeart/2005/8/layout/hierarchy2"/>
    <dgm:cxn modelId="{170D40A9-7966-471E-9123-A2FF21E01F3E}" type="presOf" srcId="{40C22FCE-1996-4ECC-B3D8-D3DFE1D2987D}" destId="{BF34F10C-4702-4DFF-8DFC-F0BADE94BE7D}" srcOrd="0" destOrd="0" presId="urn:microsoft.com/office/officeart/2005/8/layout/hierarchy2"/>
    <dgm:cxn modelId="{7B7288AD-600E-4716-B45B-19BC6C5F5CED}" type="presOf" srcId="{F02CB9AD-7039-4D68-A5A8-BD23AC998DBF}" destId="{311D76F7-6AA7-4926-92E9-5325496DE7DD}" srcOrd="0" destOrd="0" presId="urn:microsoft.com/office/officeart/2005/8/layout/hierarchy2"/>
    <dgm:cxn modelId="{51071FAE-DAF0-4F86-83F7-1E6642011C26}" type="presOf" srcId="{95A5C560-01EC-42D8-8B31-9C1AACFD8243}" destId="{AC56B30B-CA9C-48A9-BF08-5D016F8D5C1E}" srcOrd="0" destOrd="0" presId="urn:microsoft.com/office/officeart/2005/8/layout/hierarchy2"/>
    <dgm:cxn modelId="{B1C6EAB3-39F5-4F99-9624-709D9F57BE4D}" type="presOf" srcId="{607EE4B2-BD50-4754-9127-800D56EC6FA3}" destId="{85A9F867-A41D-4B71-B0AA-550A566E205D}" srcOrd="1" destOrd="0" presId="urn:microsoft.com/office/officeart/2005/8/layout/hierarchy2"/>
    <dgm:cxn modelId="{BA98EFB3-040B-4F6D-82EC-97D1CE6D4FE4}" type="presOf" srcId="{88CAE6B2-4C57-4F5A-8ED7-42032979053D}" destId="{DE55068C-714F-4DD5-A680-209934E42947}" srcOrd="0" destOrd="0" presId="urn:microsoft.com/office/officeart/2005/8/layout/hierarchy2"/>
    <dgm:cxn modelId="{06B9A4BE-D4A9-4D35-A389-B3239991B0BB}" srcId="{D8A46134-D768-4B1C-ABBA-79311A43C2F8}" destId="{1CFB35AC-734F-473B-8631-1ABB177928B0}" srcOrd="0" destOrd="0" parTransId="{4DEBEEE5-82E4-4B1D-A0E7-DECEBD80DF06}" sibTransId="{22CBF4F1-BBF8-47B4-B9F8-22A85651A8A8}"/>
    <dgm:cxn modelId="{FE8E36CE-D25D-4192-9D15-2626DE3B23D1}" type="presOf" srcId="{2DC0082C-78EB-4A69-8784-7AA65A94D913}" destId="{852276E4-83E5-4470-8CA1-ECB1F0955269}" srcOrd="0" destOrd="0" presId="urn:microsoft.com/office/officeart/2005/8/layout/hierarchy2"/>
    <dgm:cxn modelId="{6B586DD2-BDEC-4BE0-B1A7-0E4CEAED90A5}" type="presOf" srcId="{4DEBEEE5-82E4-4B1D-A0E7-DECEBD80DF06}" destId="{74DC801F-1F0E-4398-84FB-3976F6EF5A76}" srcOrd="1" destOrd="0" presId="urn:microsoft.com/office/officeart/2005/8/layout/hierarchy2"/>
    <dgm:cxn modelId="{6A64B2D2-5586-4C6C-9DD2-50D79571A3EE}" type="presOf" srcId="{702B6398-4CFB-4FA1-B80F-5BB33CDDD86E}" destId="{9CB755FC-A29E-48A4-8674-4F7FDFBE104E}" srcOrd="0" destOrd="0" presId="urn:microsoft.com/office/officeart/2005/8/layout/hierarchy2"/>
    <dgm:cxn modelId="{39F936D4-4774-4DFD-90B5-25B2282B4481}" type="presOf" srcId="{3B2392BB-EF1F-4A72-B15E-D4E4D753C2DD}" destId="{3CCAAC24-0EB5-47AE-B104-F4866DF1ED9F}" srcOrd="1" destOrd="0" presId="urn:microsoft.com/office/officeart/2005/8/layout/hierarchy2"/>
    <dgm:cxn modelId="{89EB0DD6-2BD2-4C38-988F-D4F1301C881E}" srcId="{28D85C73-AA8A-4071-B8DC-E6424FF4DFD9}" destId="{A3372CC5-E4BD-4670-9D70-972AD3A4BADC}" srcOrd="0" destOrd="0" parTransId="{88CAE6B2-4C57-4F5A-8ED7-42032979053D}" sibTransId="{6C0B25BE-7FEF-4F22-94D1-4E73CAF5E0AC}"/>
    <dgm:cxn modelId="{8D19A9D9-E9C1-4EFE-A2F6-5DD923E6CDD0}" type="presOf" srcId="{4DEBEEE5-82E4-4B1D-A0E7-DECEBD80DF06}" destId="{1C34E45B-D422-4F62-9896-C111F594442F}" srcOrd="0" destOrd="0" presId="urn:microsoft.com/office/officeart/2005/8/layout/hierarchy2"/>
    <dgm:cxn modelId="{B6144CE7-BF95-4F2D-9865-17E1C1B145A6}" type="presOf" srcId="{329414C0-1D2D-4017-A274-674F3F833259}" destId="{E8634E10-3500-48DB-8249-16A062A59EC8}" srcOrd="0" destOrd="0" presId="urn:microsoft.com/office/officeart/2005/8/layout/hierarchy2"/>
    <dgm:cxn modelId="{E7C1ABE7-DB8D-462F-97ED-57FDE50D41AC}" type="presOf" srcId="{D8A46134-D768-4B1C-ABBA-79311A43C2F8}" destId="{A03C0E5F-6301-4B3A-91F9-1489641B5E18}" srcOrd="0" destOrd="0" presId="urn:microsoft.com/office/officeart/2005/8/layout/hierarchy2"/>
    <dgm:cxn modelId="{9AEFFEFF-7996-4056-96F9-88326C7E6833}" srcId="{702B6398-4CFB-4FA1-B80F-5BB33CDDD86E}" destId="{368152E0-F9CA-4001-BFF6-2E7638D8A89C}" srcOrd="0" destOrd="0" parTransId="{3B2392BB-EF1F-4A72-B15E-D4E4D753C2DD}" sibTransId="{02E4F8EF-3BF9-4498-A490-DE315D20FA99}"/>
    <dgm:cxn modelId="{2FD0FF94-675A-426A-A175-645558BB40EC}" type="presParOf" srcId="{E8634E10-3500-48DB-8249-16A062A59EC8}" destId="{374C4F56-771B-41BE-89BA-E05978B48B0F}" srcOrd="0" destOrd="0" presId="urn:microsoft.com/office/officeart/2005/8/layout/hierarchy2"/>
    <dgm:cxn modelId="{D96550C9-4C6B-40F0-ABC1-5215EBCFFE14}" type="presParOf" srcId="{374C4F56-771B-41BE-89BA-E05978B48B0F}" destId="{852276E4-83E5-4470-8CA1-ECB1F0955269}" srcOrd="0" destOrd="0" presId="urn:microsoft.com/office/officeart/2005/8/layout/hierarchy2"/>
    <dgm:cxn modelId="{0B8F2A80-8D34-4A1A-A70E-F250FE8CE3B3}" type="presParOf" srcId="{374C4F56-771B-41BE-89BA-E05978B48B0F}" destId="{1CA79E1A-18D4-4B2E-AEE1-1858FFD47A01}" srcOrd="1" destOrd="0" presId="urn:microsoft.com/office/officeart/2005/8/layout/hierarchy2"/>
    <dgm:cxn modelId="{F31782C0-D73E-4E92-8545-91408BA24481}" type="presParOf" srcId="{1CA79E1A-18D4-4B2E-AEE1-1858FFD47A01}" destId="{3B4AB70B-DE28-4B6C-BD3C-5736E3A53AE1}" srcOrd="0" destOrd="0" presId="urn:microsoft.com/office/officeart/2005/8/layout/hierarchy2"/>
    <dgm:cxn modelId="{737813E9-86A8-47E7-B2E9-A748D5D8E309}" type="presParOf" srcId="{3B4AB70B-DE28-4B6C-BD3C-5736E3A53AE1}" destId="{85A9F867-A41D-4B71-B0AA-550A566E205D}" srcOrd="0" destOrd="0" presId="urn:microsoft.com/office/officeart/2005/8/layout/hierarchy2"/>
    <dgm:cxn modelId="{F186401A-D71D-47E4-B00D-F61E158A9FD9}" type="presParOf" srcId="{1CA79E1A-18D4-4B2E-AEE1-1858FFD47A01}" destId="{F8E0E184-09C9-4A55-AB26-13F38005DFCD}" srcOrd="1" destOrd="0" presId="urn:microsoft.com/office/officeart/2005/8/layout/hierarchy2"/>
    <dgm:cxn modelId="{711BEB94-8908-46FA-9243-70F76EB5EEC5}" type="presParOf" srcId="{F8E0E184-09C9-4A55-AB26-13F38005DFCD}" destId="{FE54C33E-A667-48CD-9402-2C61A00359E2}" srcOrd="0" destOrd="0" presId="urn:microsoft.com/office/officeart/2005/8/layout/hierarchy2"/>
    <dgm:cxn modelId="{73DFD670-B37A-42CF-A408-4C0116859E45}" type="presParOf" srcId="{F8E0E184-09C9-4A55-AB26-13F38005DFCD}" destId="{714C3B1B-C055-4AE3-9301-818324578E35}" srcOrd="1" destOrd="0" presId="urn:microsoft.com/office/officeart/2005/8/layout/hierarchy2"/>
    <dgm:cxn modelId="{A99165B0-2E91-470B-9AC2-FECA1432A24B}" type="presParOf" srcId="{714C3B1B-C055-4AE3-9301-818324578E35}" destId="{DE55068C-714F-4DD5-A680-209934E42947}" srcOrd="0" destOrd="0" presId="urn:microsoft.com/office/officeart/2005/8/layout/hierarchy2"/>
    <dgm:cxn modelId="{EDC53B36-62E9-41E2-9486-DBABD270E134}" type="presParOf" srcId="{DE55068C-714F-4DD5-A680-209934E42947}" destId="{F4099DAB-EFBD-45B9-977D-EB55830D6A77}" srcOrd="0" destOrd="0" presId="urn:microsoft.com/office/officeart/2005/8/layout/hierarchy2"/>
    <dgm:cxn modelId="{36BA2695-77ED-44A2-B58B-A87CB1FC5B0F}" type="presParOf" srcId="{714C3B1B-C055-4AE3-9301-818324578E35}" destId="{428C4576-5B63-4C4A-ABCD-067D5E3322BD}" srcOrd="1" destOrd="0" presId="urn:microsoft.com/office/officeart/2005/8/layout/hierarchy2"/>
    <dgm:cxn modelId="{70C3CBBB-E9F6-47EF-A7DA-3DA51EF31957}" type="presParOf" srcId="{428C4576-5B63-4C4A-ABCD-067D5E3322BD}" destId="{14AEC635-447D-44D1-9E4C-5D5F71A5B791}" srcOrd="0" destOrd="0" presId="urn:microsoft.com/office/officeart/2005/8/layout/hierarchy2"/>
    <dgm:cxn modelId="{E40822FD-EF94-4A14-B806-5E3118B36358}" type="presParOf" srcId="{428C4576-5B63-4C4A-ABCD-067D5E3322BD}" destId="{188CE2E4-8761-4D7C-A02E-7D46572A67EF}" srcOrd="1" destOrd="0" presId="urn:microsoft.com/office/officeart/2005/8/layout/hierarchy2"/>
    <dgm:cxn modelId="{B5C6FDEA-5BCE-4BE1-A7AC-3F9BE4FD7F46}" type="presParOf" srcId="{188CE2E4-8761-4D7C-A02E-7D46572A67EF}" destId="{0FD6A8B2-3C87-4FE6-90C0-B90A575CD533}" srcOrd="0" destOrd="0" presId="urn:microsoft.com/office/officeart/2005/8/layout/hierarchy2"/>
    <dgm:cxn modelId="{03A86A12-13A0-4890-95B7-C21E3FB98E04}" type="presParOf" srcId="{0FD6A8B2-3C87-4FE6-90C0-B90A575CD533}" destId="{392C6BB7-BCAE-4DE4-BC14-456E3ADAF446}" srcOrd="0" destOrd="0" presId="urn:microsoft.com/office/officeart/2005/8/layout/hierarchy2"/>
    <dgm:cxn modelId="{0437263B-CDA0-4FD0-B8CE-A3369137E0D7}" type="presParOf" srcId="{188CE2E4-8761-4D7C-A02E-7D46572A67EF}" destId="{5F0D108D-6653-4703-AA0D-3E0B9B84BDA6}" srcOrd="1" destOrd="0" presId="urn:microsoft.com/office/officeart/2005/8/layout/hierarchy2"/>
    <dgm:cxn modelId="{B8DB25A0-2796-4334-8584-59DDF9402D98}" type="presParOf" srcId="{5F0D108D-6653-4703-AA0D-3E0B9B84BDA6}" destId="{592C60A6-60F2-4226-B78C-441F0DE1D752}" srcOrd="0" destOrd="0" presId="urn:microsoft.com/office/officeart/2005/8/layout/hierarchy2"/>
    <dgm:cxn modelId="{C5064B19-AB37-46C7-A79D-8FAD280741EA}" type="presParOf" srcId="{5F0D108D-6653-4703-AA0D-3E0B9B84BDA6}" destId="{F8DBFAB1-0042-47C3-B0BF-6D7C8D0038C7}" srcOrd="1" destOrd="0" presId="urn:microsoft.com/office/officeart/2005/8/layout/hierarchy2"/>
    <dgm:cxn modelId="{15C8F45E-A1E9-4E73-B017-6CD062BD2C17}" type="presParOf" srcId="{188CE2E4-8761-4D7C-A02E-7D46572A67EF}" destId="{DED0F952-7DEF-456B-ACB3-A49C8CA06B66}" srcOrd="2" destOrd="0" presId="urn:microsoft.com/office/officeart/2005/8/layout/hierarchy2"/>
    <dgm:cxn modelId="{58C8A334-ACCE-432D-BA97-B6996FE8DCC2}" type="presParOf" srcId="{DED0F952-7DEF-456B-ACB3-A49C8CA06B66}" destId="{4373CB4A-F845-4A7D-B8A9-98E70CD36645}" srcOrd="0" destOrd="0" presId="urn:microsoft.com/office/officeart/2005/8/layout/hierarchy2"/>
    <dgm:cxn modelId="{6741EC9B-E454-45EE-9C8B-CCA44A2A471A}" type="presParOf" srcId="{188CE2E4-8761-4D7C-A02E-7D46572A67EF}" destId="{99BA8B1B-B715-479A-9E49-53989DFF2962}" srcOrd="3" destOrd="0" presId="urn:microsoft.com/office/officeart/2005/8/layout/hierarchy2"/>
    <dgm:cxn modelId="{8A502EB4-519E-4BF9-8B23-15D36FEF6CC3}" type="presParOf" srcId="{99BA8B1B-B715-479A-9E49-53989DFF2962}" destId="{A03C0E5F-6301-4B3A-91F9-1489641B5E18}" srcOrd="0" destOrd="0" presId="urn:microsoft.com/office/officeart/2005/8/layout/hierarchy2"/>
    <dgm:cxn modelId="{214204D3-EBCE-4D9C-8D72-8B4D1CB539D0}" type="presParOf" srcId="{99BA8B1B-B715-479A-9E49-53989DFF2962}" destId="{E5B85978-CB7A-4E43-969E-C553A17B5F0A}" srcOrd="1" destOrd="0" presId="urn:microsoft.com/office/officeart/2005/8/layout/hierarchy2"/>
    <dgm:cxn modelId="{F3698AB8-821C-4E1F-8118-E9C164FA6D70}" type="presParOf" srcId="{E5B85978-CB7A-4E43-969E-C553A17B5F0A}" destId="{1C34E45B-D422-4F62-9896-C111F594442F}" srcOrd="0" destOrd="0" presId="urn:microsoft.com/office/officeart/2005/8/layout/hierarchy2"/>
    <dgm:cxn modelId="{82AFD996-E603-485D-97EF-B89A4C95F567}" type="presParOf" srcId="{1C34E45B-D422-4F62-9896-C111F594442F}" destId="{74DC801F-1F0E-4398-84FB-3976F6EF5A76}" srcOrd="0" destOrd="0" presId="urn:microsoft.com/office/officeart/2005/8/layout/hierarchy2"/>
    <dgm:cxn modelId="{B4762204-0B78-4B73-9DA3-824C6F5666B1}" type="presParOf" srcId="{E5B85978-CB7A-4E43-969E-C553A17B5F0A}" destId="{F6954ACC-6EB4-4431-B30E-F8F597D0B14E}" srcOrd="1" destOrd="0" presId="urn:microsoft.com/office/officeart/2005/8/layout/hierarchy2"/>
    <dgm:cxn modelId="{36EFBC8F-0B64-4ACF-BD52-CC76918ED63D}" type="presParOf" srcId="{F6954ACC-6EB4-4431-B30E-F8F597D0B14E}" destId="{34D22744-F313-4FE4-AFB4-83812E650BDD}" srcOrd="0" destOrd="0" presId="urn:microsoft.com/office/officeart/2005/8/layout/hierarchy2"/>
    <dgm:cxn modelId="{C81406D1-A952-43FF-B8F4-F977DA5A275D}" type="presParOf" srcId="{F6954ACC-6EB4-4431-B30E-F8F597D0B14E}" destId="{8513A163-C809-4F42-A238-A9BDF92679EB}" srcOrd="1" destOrd="0" presId="urn:microsoft.com/office/officeart/2005/8/layout/hierarchy2"/>
    <dgm:cxn modelId="{64BBF93D-03F3-4FCE-B1B1-C0D654EDD01F}" type="presParOf" srcId="{714C3B1B-C055-4AE3-9301-818324578E35}" destId="{A7CC1FD4-4571-4F99-AA63-F3E41DC31792}" srcOrd="2" destOrd="0" presId="urn:microsoft.com/office/officeart/2005/8/layout/hierarchy2"/>
    <dgm:cxn modelId="{29A5A823-298F-4293-9D8C-CB1B07890D59}" type="presParOf" srcId="{A7CC1FD4-4571-4F99-AA63-F3E41DC31792}" destId="{D68D2A07-C499-4B1C-A350-14042584EA97}" srcOrd="0" destOrd="0" presId="urn:microsoft.com/office/officeart/2005/8/layout/hierarchy2"/>
    <dgm:cxn modelId="{16C4B7B2-C589-4D05-B250-4CE5409160C7}" type="presParOf" srcId="{714C3B1B-C055-4AE3-9301-818324578E35}" destId="{08B5DDDB-AAB7-4102-89F4-83348A37E02E}" srcOrd="3" destOrd="0" presId="urn:microsoft.com/office/officeart/2005/8/layout/hierarchy2"/>
    <dgm:cxn modelId="{F325CA09-3DA5-4841-B3E6-96DC5EA50EE7}" type="presParOf" srcId="{08B5DDDB-AAB7-4102-89F4-83348A37E02E}" destId="{9CB755FC-A29E-48A4-8674-4F7FDFBE104E}" srcOrd="0" destOrd="0" presId="urn:microsoft.com/office/officeart/2005/8/layout/hierarchy2"/>
    <dgm:cxn modelId="{80DD9EA3-7AE7-4A17-8965-E70E1E6E500C}" type="presParOf" srcId="{08B5DDDB-AAB7-4102-89F4-83348A37E02E}" destId="{F7AA5E4F-1EB5-49BE-923F-6045ABAB207C}" srcOrd="1" destOrd="0" presId="urn:microsoft.com/office/officeart/2005/8/layout/hierarchy2"/>
    <dgm:cxn modelId="{3082A11A-BC9A-4646-B0A9-A225162CF533}" type="presParOf" srcId="{F7AA5E4F-1EB5-49BE-923F-6045ABAB207C}" destId="{BE4B233E-ACE6-47A4-A34B-B3BB5BE7AAB1}" srcOrd="0" destOrd="0" presId="urn:microsoft.com/office/officeart/2005/8/layout/hierarchy2"/>
    <dgm:cxn modelId="{4E0FC3C7-5D75-4F43-856A-E2FA8F0336D0}" type="presParOf" srcId="{BE4B233E-ACE6-47A4-A34B-B3BB5BE7AAB1}" destId="{3CCAAC24-0EB5-47AE-B104-F4866DF1ED9F}" srcOrd="0" destOrd="0" presId="urn:microsoft.com/office/officeart/2005/8/layout/hierarchy2"/>
    <dgm:cxn modelId="{9D535957-B371-447E-9609-5E6A4DC41B02}" type="presParOf" srcId="{F7AA5E4F-1EB5-49BE-923F-6045ABAB207C}" destId="{22EEFCED-9368-431B-88C2-004EC0A13B18}" srcOrd="1" destOrd="0" presId="urn:microsoft.com/office/officeart/2005/8/layout/hierarchy2"/>
    <dgm:cxn modelId="{1BCB15B7-3F45-4019-865E-DC244E06AD3C}" type="presParOf" srcId="{22EEFCED-9368-431B-88C2-004EC0A13B18}" destId="{798457AC-99F9-4F69-BA3F-0D4E4A707257}" srcOrd="0" destOrd="0" presId="urn:microsoft.com/office/officeart/2005/8/layout/hierarchy2"/>
    <dgm:cxn modelId="{C2281262-D205-42E4-979F-149239763D99}" type="presParOf" srcId="{22EEFCED-9368-431B-88C2-004EC0A13B18}" destId="{B6023B23-88D5-41CA-A819-1173A6BB9391}" srcOrd="1" destOrd="0" presId="urn:microsoft.com/office/officeart/2005/8/layout/hierarchy2"/>
    <dgm:cxn modelId="{4B8DDC8F-6555-4A5C-8389-BAF96C47F1FA}" type="presParOf" srcId="{F7AA5E4F-1EB5-49BE-923F-6045ABAB207C}" destId="{278A8C5D-CD22-466C-A3A4-7394E59A5D73}" srcOrd="2" destOrd="0" presId="urn:microsoft.com/office/officeart/2005/8/layout/hierarchy2"/>
    <dgm:cxn modelId="{56200319-E437-4D19-AC0D-825DC698FAAE}" type="presParOf" srcId="{278A8C5D-CD22-466C-A3A4-7394E59A5D73}" destId="{4CE7BFDE-F12E-43D3-BEE1-4504434ACAAA}" srcOrd="0" destOrd="0" presId="urn:microsoft.com/office/officeart/2005/8/layout/hierarchy2"/>
    <dgm:cxn modelId="{E4566181-58E2-47F4-B511-8839294864AC}" type="presParOf" srcId="{F7AA5E4F-1EB5-49BE-923F-6045ABAB207C}" destId="{9C2C5656-78AF-4FA2-9514-AE6F127CA966}" srcOrd="3" destOrd="0" presId="urn:microsoft.com/office/officeart/2005/8/layout/hierarchy2"/>
    <dgm:cxn modelId="{9D89934D-18B0-4C82-BAB1-92C692D98E0A}" type="presParOf" srcId="{9C2C5656-78AF-4FA2-9514-AE6F127CA966}" destId="{7D0C6E25-A12E-4E85-AE5A-9AF1494766B4}" srcOrd="0" destOrd="0" presId="urn:microsoft.com/office/officeart/2005/8/layout/hierarchy2"/>
    <dgm:cxn modelId="{F187D644-CAC1-4D82-8B1D-C24DF0D865AB}" type="presParOf" srcId="{9C2C5656-78AF-4FA2-9514-AE6F127CA966}" destId="{98A8B448-D35E-4A91-B502-2DFA68BF995E}" srcOrd="1" destOrd="0" presId="urn:microsoft.com/office/officeart/2005/8/layout/hierarchy2"/>
    <dgm:cxn modelId="{404BB3A9-CF95-41CD-A391-3214D892BDA3}" type="presParOf" srcId="{714C3B1B-C055-4AE3-9301-818324578E35}" destId="{BF34F10C-4702-4DFF-8DFC-F0BADE94BE7D}" srcOrd="4" destOrd="0" presId="urn:microsoft.com/office/officeart/2005/8/layout/hierarchy2"/>
    <dgm:cxn modelId="{467B35EA-6D54-47EA-9ADA-09A94BF4466A}" type="presParOf" srcId="{BF34F10C-4702-4DFF-8DFC-F0BADE94BE7D}" destId="{485B0510-03A6-4F0B-98AE-78E98DD07FBD}" srcOrd="0" destOrd="0" presId="urn:microsoft.com/office/officeart/2005/8/layout/hierarchy2"/>
    <dgm:cxn modelId="{ADD6BE78-2D04-415F-8CA2-0CBE98D7AA06}" type="presParOf" srcId="{714C3B1B-C055-4AE3-9301-818324578E35}" destId="{3070B102-2DAD-4D59-86C3-33877DD0661E}" srcOrd="5" destOrd="0" presId="urn:microsoft.com/office/officeart/2005/8/layout/hierarchy2"/>
    <dgm:cxn modelId="{3067955C-0D60-4770-94E4-DBCC338EFA0B}" type="presParOf" srcId="{3070B102-2DAD-4D59-86C3-33877DD0661E}" destId="{EA5811F1-038B-46A9-8208-27B4224E00E7}" srcOrd="0" destOrd="0" presId="urn:microsoft.com/office/officeart/2005/8/layout/hierarchy2"/>
    <dgm:cxn modelId="{DF28651E-FFC8-41FB-8D18-6B31804B4A88}" type="presParOf" srcId="{3070B102-2DAD-4D59-86C3-33877DD0661E}" destId="{B593BFF8-4FAD-482B-944E-D624B724B669}" srcOrd="1" destOrd="0" presId="urn:microsoft.com/office/officeart/2005/8/layout/hierarchy2"/>
    <dgm:cxn modelId="{2E7DC0C7-E9EE-4919-9A51-8FBA89508B19}" type="presParOf" srcId="{B593BFF8-4FAD-482B-944E-D624B724B669}" destId="{8946A21E-A2BC-4A9E-B6E6-4CF8F7703203}" srcOrd="0" destOrd="0" presId="urn:microsoft.com/office/officeart/2005/8/layout/hierarchy2"/>
    <dgm:cxn modelId="{BD3CFD51-9F68-4662-8AC3-2B469D7BF662}" type="presParOf" srcId="{8946A21E-A2BC-4A9E-B6E6-4CF8F7703203}" destId="{3E9784BB-1FC7-4BA5-9A92-3509545DE736}" srcOrd="0" destOrd="0" presId="urn:microsoft.com/office/officeart/2005/8/layout/hierarchy2"/>
    <dgm:cxn modelId="{91AB683B-BBA5-40D5-B5B5-FE63A9450BF3}" type="presParOf" srcId="{B593BFF8-4FAD-482B-944E-D624B724B669}" destId="{2B1AFF07-3DDE-4349-8DD6-B18B89818A12}" srcOrd="1" destOrd="0" presId="urn:microsoft.com/office/officeart/2005/8/layout/hierarchy2"/>
    <dgm:cxn modelId="{CE02E4A7-2FE7-40BE-9175-28FAF60B5DDB}" type="presParOf" srcId="{2B1AFF07-3DDE-4349-8DD6-B18B89818A12}" destId="{311D76F7-6AA7-4926-92E9-5325496DE7DD}" srcOrd="0" destOrd="0" presId="urn:microsoft.com/office/officeart/2005/8/layout/hierarchy2"/>
    <dgm:cxn modelId="{BBA90525-3CF3-4A8F-A6D4-AFCDD484852E}" type="presParOf" srcId="{2B1AFF07-3DDE-4349-8DD6-B18B89818A12}" destId="{39AD027E-9ED7-4D0A-9C31-CC035457E64B}" srcOrd="1" destOrd="0" presId="urn:microsoft.com/office/officeart/2005/8/layout/hierarchy2"/>
    <dgm:cxn modelId="{57254ECC-DD4F-451B-BB7A-61C5DDE5551F}" type="presParOf" srcId="{B593BFF8-4FAD-482B-944E-D624B724B669}" destId="{AC56B30B-CA9C-48A9-BF08-5D016F8D5C1E}" srcOrd="2" destOrd="0" presId="urn:microsoft.com/office/officeart/2005/8/layout/hierarchy2"/>
    <dgm:cxn modelId="{542D9B96-DDE4-4ECB-8630-DD3EF64E45ED}" type="presParOf" srcId="{AC56B30B-CA9C-48A9-BF08-5D016F8D5C1E}" destId="{69875424-1DB4-4112-8E7B-E98C3BE80D5D}" srcOrd="0" destOrd="0" presId="urn:microsoft.com/office/officeart/2005/8/layout/hierarchy2"/>
    <dgm:cxn modelId="{CDB1B798-3DC5-40A9-B810-277BBA4964B0}" type="presParOf" srcId="{B593BFF8-4FAD-482B-944E-D624B724B669}" destId="{07974F96-060F-4471-B831-1B52823320A5}" srcOrd="3" destOrd="0" presId="urn:microsoft.com/office/officeart/2005/8/layout/hierarchy2"/>
    <dgm:cxn modelId="{688E9DA1-40D8-40E3-AFEB-FE11E318E242}" type="presParOf" srcId="{07974F96-060F-4471-B831-1B52823320A5}" destId="{25118D17-CB9B-45AF-AAC9-C2B39D999558}" srcOrd="0" destOrd="0" presId="urn:microsoft.com/office/officeart/2005/8/layout/hierarchy2"/>
    <dgm:cxn modelId="{C87DD5E2-972C-4F40-94B4-5352C65980D7}" type="presParOf" srcId="{07974F96-060F-4471-B831-1B52823320A5}" destId="{B2A74F0C-6CCA-4395-A678-52E9482FECC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276E4-83E5-4470-8CA1-ECB1F0955269}">
      <dsp:nvSpPr>
        <dsp:cNvPr id="0" name=""/>
        <dsp:cNvSpPr/>
      </dsp:nvSpPr>
      <dsp:spPr>
        <a:xfrm>
          <a:off x="125415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메인페이지</a:t>
          </a:r>
          <a:endParaRPr lang="ko-KR" altLang="en-US" sz="1900" kern="1200" dirty="0"/>
        </a:p>
      </dsp:txBody>
      <dsp:txXfrm>
        <a:off x="148136" y="2256496"/>
        <a:ext cx="1506039" cy="730298"/>
      </dsp:txXfrm>
    </dsp:sp>
    <dsp:sp modelId="{3B4AB70B-DE28-4B6C-BD3C-5736E3A53AE1}">
      <dsp:nvSpPr>
        <dsp:cNvPr id="0" name=""/>
        <dsp:cNvSpPr/>
      </dsp:nvSpPr>
      <dsp:spPr>
        <a:xfrm>
          <a:off x="1676896" y="2608330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971678" y="2606130"/>
        <a:ext cx="31029" cy="31029"/>
      </dsp:txXfrm>
    </dsp:sp>
    <dsp:sp modelId="{FE54C33E-A667-48CD-9402-2C61A00359E2}">
      <dsp:nvSpPr>
        <dsp:cNvPr id="0" name=""/>
        <dsp:cNvSpPr/>
      </dsp:nvSpPr>
      <dsp:spPr>
        <a:xfrm>
          <a:off x="2297489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로그인</a:t>
          </a:r>
        </a:p>
      </dsp:txBody>
      <dsp:txXfrm>
        <a:off x="2320210" y="2256496"/>
        <a:ext cx="1506039" cy="730298"/>
      </dsp:txXfrm>
    </dsp:sp>
    <dsp:sp modelId="{DE55068C-714F-4DD5-A680-209934E42947}">
      <dsp:nvSpPr>
        <dsp:cNvPr id="0" name=""/>
        <dsp:cNvSpPr/>
      </dsp:nvSpPr>
      <dsp:spPr>
        <a:xfrm rot="17350740">
          <a:off x="3214741" y="1716228"/>
          <a:ext cx="188905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8905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112041" y="1682317"/>
        <a:ext cx="94452" cy="94452"/>
      </dsp:txXfrm>
    </dsp:sp>
    <dsp:sp modelId="{14AEC635-447D-44D1-9E4C-5D5F71A5B791}">
      <dsp:nvSpPr>
        <dsp:cNvPr id="0" name=""/>
        <dsp:cNvSpPr/>
      </dsp:nvSpPr>
      <dsp:spPr>
        <a:xfrm>
          <a:off x="4469563" y="449571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글목록</a:t>
          </a:r>
          <a:endParaRPr lang="ko-KR" altLang="en-US" sz="1900" kern="1200" dirty="0"/>
        </a:p>
      </dsp:txBody>
      <dsp:txXfrm>
        <a:off x="4492284" y="472292"/>
        <a:ext cx="1506039" cy="730298"/>
      </dsp:txXfrm>
    </dsp:sp>
    <dsp:sp modelId="{0FD6A8B2-3C87-4FE6-90C0-B90A575CD533}">
      <dsp:nvSpPr>
        <dsp:cNvPr id="0" name=""/>
        <dsp:cNvSpPr/>
      </dsp:nvSpPr>
      <dsp:spPr>
        <a:xfrm rot="19457599">
          <a:off x="5949210" y="601100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595309"/>
        <a:ext cx="38213" cy="38213"/>
      </dsp:txXfrm>
    </dsp:sp>
    <dsp:sp modelId="{592C60A6-60F2-4226-B78C-441F0DE1D752}">
      <dsp:nvSpPr>
        <dsp:cNvPr id="0" name=""/>
        <dsp:cNvSpPr/>
      </dsp:nvSpPr>
      <dsp:spPr>
        <a:xfrm>
          <a:off x="6641637" y="3520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검색</a:t>
          </a:r>
        </a:p>
      </dsp:txBody>
      <dsp:txXfrm>
        <a:off x="6664358" y="26241"/>
        <a:ext cx="1506039" cy="730298"/>
      </dsp:txXfrm>
    </dsp:sp>
    <dsp:sp modelId="{DED0F952-7DEF-456B-ACB3-A49C8CA06B66}">
      <dsp:nvSpPr>
        <dsp:cNvPr id="0" name=""/>
        <dsp:cNvSpPr/>
      </dsp:nvSpPr>
      <dsp:spPr>
        <a:xfrm rot="2142401">
          <a:off x="5949210" y="1047151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1041360"/>
        <a:ext cx="38213" cy="38213"/>
      </dsp:txXfrm>
    </dsp:sp>
    <dsp:sp modelId="{A03C0E5F-6301-4B3A-91F9-1489641B5E18}">
      <dsp:nvSpPr>
        <dsp:cNvPr id="0" name=""/>
        <dsp:cNvSpPr/>
      </dsp:nvSpPr>
      <dsp:spPr>
        <a:xfrm>
          <a:off x="6641637" y="895622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글 작성</a:t>
          </a:r>
        </a:p>
      </dsp:txBody>
      <dsp:txXfrm>
        <a:off x="6664358" y="918343"/>
        <a:ext cx="1506039" cy="730298"/>
      </dsp:txXfrm>
    </dsp:sp>
    <dsp:sp modelId="{1C34E45B-D422-4F62-9896-C111F594442F}">
      <dsp:nvSpPr>
        <dsp:cNvPr id="0" name=""/>
        <dsp:cNvSpPr/>
      </dsp:nvSpPr>
      <dsp:spPr>
        <a:xfrm>
          <a:off x="8193119" y="1270177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8487901" y="1267977"/>
        <a:ext cx="31029" cy="31029"/>
      </dsp:txXfrm>
    </dsp:sp>
    <dsp:sp modelId="{34D22744-F313-4FE4-AFB4-83812E650BDD}">
      <dsp:nvSpPr>
        <dsp:cNvPr id="0" name=""/>
        <dsp:cNvSpPr/>
      </dsp:nvSpPr>
      <dsp:spPr>
        <a:xfrm>
          <a:off x="8813712" y="895622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댓글 작성</a:t>
          </a:r>
        </a:p>
      </dsp:txBody>
      <dsp:txXfrm>
        <a:off x="8836433" y="918343"/>
        <a:ext cx="1506039" cy="730298"/>
      </dsp:txXfrm>
    </dsp:sp>
    <dsp:sp modelId="{A7CC1FD4-4571-4F99-AA63-F3E41DC31792}">
      <dsp:nvSpPr>
        <dsp:cNvPr id="0" name=""/>
        <dsp:cNvSpPr/>
      </dsp:nvSpPr>
      <dsp:spPr>
        <a:xfrm>
          <a:off x="3848971" y="2608330"/>
          <a:ext cx="62059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2059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43752" y="2606130"/>
        <a:ext cx="31029" cy="31029"/>
      </dsp:txXfrm>
    </dsp:sp>
    <dsp:sp modelId="{9CB755FC-A29E-48A4-8674-4F7FDFBE104E}">
      <dsp:nvSpPr>
        <dsp:cNvPr id="0" name=""/>
        <dsp:cNvSpPr/>
      </dsp:nvSpPr>
      <dsp:spPr>
        <a:xfrm>
          <a:off x="4469563" y="2233775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마이페이지</a:t>
          </a:r>
        </a:p>
      </dsp:txBody>
      <dsp:txXfrm>
        <a:off x="4492284" y="2256496"/>
        <a:ext cx="1506039" cy="730298"/>
      </dsp:txXfrm>
    </dsp:sp>
    <dsp:sp modelId="{BE4B233E-ACE6-47A4-A34B-B3BB5BE7AAB1}">
      <dsp:nvSpPr>
        <dsp:cNvPr id="0" name=""/>
        <dsp:cNvSpPr/>
      </dsp:nvSpPr>
      <dsp:spPr>
        <a:xfrm rot="19457599">
          <a:off x="5949210" y="2385304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2379513"/>
        <a:ext cx="38213" cy="38213"/>
      </dsp:txXfrm>
    </dsp:sp>
    <dsp:sp modelId="{798457AC-99F9-4F69-BA3F-0D4E4A707257}">
      <dsp:nvSpPr>
        <dsp:cNvPr id="0" name=""/>
        <dsp:cNvSpPr/>
      </dsp:nvSpPr>
      <dsp:spPr>
        <a:xfrm>
          <a:off x="6641637" y="1787724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회원탈퇴</a:t>
          </a:r>
        </a:p>
      </dsp:txBody>
      <dsp:txXfrm>
        <a:off x="6664358" y="1810445"/>
        <a:ext cx="1506039" cy="730298"/>
      </dsp:txXfrm>
    </dsp:sp>
    <dsp:sp modelId="{278A8C5D-CD22-466C-A3A4-7394E59A5D73}">
      <dsp:nvSpPr>
        <dsp:cNvPr id="0" name=""/>
        <dsp:cNvSpPr/>
      </dsp:nvSpPr>
      <dsp:spPr>
        <a:xfrm rot="2142401">
          <a:off x="5949210" y="2831355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2825564"/>
        <a:ext cx="38213" cy="38213"/>
      </dsp:txXfrm>
    </dsp:sp>
    <dsp:sp modelId="{7D0C6E25-A12E-4E85-AE5A-9AF1494766B4}">
      <dsp:nvSpPr>
        <dsp:cNvPr id="0" name=""/>
        <dsp:cNvSpPr/>
      </dsp:nvSpPr>
      <dsp:spPr>
        <a:xfrm>
          <a:off x="6641637" y="2679826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정보수정</a:t>
          </a:r>
        </a:p>
      </dsp:txBody>
      <dsp:txXfrm>
        <a:off x="6664358" y="2702547"/>
        <a:ext cx="1506039" cy="730298"/>
      </dsp:txXfrm>
    </dsp:sp>
    <dsp:sp modelId="{BF34F10C-4702-4DFF-8DFC-F0BADE94BE7D}">
      <dsp:nvSpPr>
        <dsp:cNvPr id="0" name=""/>
        <dsp:cNvSpPr/>
      </dsp:nvSpPr>
      <dsp:spPr>
        <a:xfrm rot="4249260">
          <a:off x="3214741" y="3500431"/>
          <a:ext cx="188905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889052" y="13315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112041" y="3466521"/>
        <a:ext cx="94452" cy="94452"/>
      </dsp:txXfrm>
    </dsp:sp>
    <dsp:sp modelId="{EA5811F1-038B-46A9-8208-27B4224E00E7}">
      <dsp:nvSpPr>
        <dsp:cNvPr id="0" name=""/>
        <dsp:cNvSpPr/>
      </dsp:nvSpPr>
      <dsp:spPr>
        <a:xfrm>
          <a:off x="4469563" y="4017978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타유저프로필</a:t>
          </a:r>
          <a:endParaRPr lang="ko-KR" altLang="en-US" sz="1900" kern="1200" dirty="0"/>
        </a:p>
      </dsp:txBody>
      <dsp:txXfrm>
        <a:off x="4492284" y="4040699"/>
        <a:ext cx="1506039" cy="730298"/>
      </dsp:txXfrm>
    </dsp:sp>
    <dsp:sp modelId="{8946A21E-A2BC-4A9E-B6E6-4CF8F7703203}">
      <dsp:nvSpPr>
        <dsp:cNvPr id="0" name=""/>
        <dsp:cNvSpPr/>
      </dsp:nvSpPr>
      <dsp:spPr>
        <a:xfrm rot="19457599">
          <a:off x="5949210" y="4169508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4163717"/>
        <a:ext cx="38213" cy="38213"/>
      </dsp:txXfrm>
    </dsp:sp>
    <dsp:sp modelId="{311D76F7-6AA7-4926-92E9-5325496DE7DD}">
      <dsp:nvSpPr>
        <dsp:cNvPr id="0" name=""/>
        <dsp:cNvSpPr/>
      </dsp:nvSpPr>
      <dsp:spPr>
        <a:xfrm>
          <a:off x="6641637" y="3571927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/>
            <a:t>팔로우</a:t>
          </a:r>
          <a:endParaRPr lang="ko-KR" altLang="en-US" sz="1900" kern="1200" dirty="0"/>
        </a:p>
      </dsp:txBody>
      <dsp:txXfrm>
        <a:off x="6664358" y="3594648"/>
        <a:ext cx="1506039" cy="730298"/>
      </dsp:txXfrm>
    </dsp:sp>
    <dsp:sp modelId="{AC56B30B-CA9C-48A9-BF08-5D016F8D5C1E}">
      <dsp:nvSpPr>
        <dsp:cNvPr id="0" name=""/>
        <dsp:cNvSpPr/>
      </dsp:nvSpPr>
      <dsp:spPr>
        <a:xfrm rot="2142401">
          <a:off x="5949210" y="4615559"/>
          <a:ext cx="764262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764262" y="13315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312235" y="4609768"/>
        <a:ext cx="38213" cy="38213"/>
      </dsp:txXfrm>
    </dsp:sp>
    <dsp:sp modelId="{25118D17-CB9B-45AF-AAC9-C2B39D999558}">
      <dsp:nvSpPr>
        <dsp:cNvPr id="0" name=""/>
        <dsp:cNvSpPr/>
      </dsp:nvSpPr>
      <dsp:spPr>
        <a:xfrm>
          <a:off x="6641637" y="4464029"/>
          <a:ext cx="1551481" cy="775740"/>
        </a:xfrm>
        <a:prstGeom prst="roundRect">
          <a:avLst>
            <a:gd name="adj" fmla="val 10000"/>
          </a:avLst>
        </a:prstGeom>
        <a:solidFill>
          <a:schemeClr val="accent3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채팅</a:t>
          </a:r>
        </a:p>
      </dsp:txBody>
      <dsp:txXfrm>
        <a:off x="6664358" y="4486750"/>
        <a:ext cx="1506039" cy="730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C352C7-1016-4D1A-9D3E-2095A1002F91}" type="datetime4">
              <a:rPr lang="ko-KR" altLang="en-US" smtClean="0">
                <a:latin typeface="맑은 고딕"/>
                <a:ea typeface="맑은 고딕"/>
              </a:rPr>
              <a:t>2023년 11월 11일</a:t>
            </a:fld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/>
                <a:ea typeface="맑은 고딕"/>
              </a:rPr>
              <a:t>‹#›</a:t>
            </a:fld>
            <a:endParaRPr lang="ko-KR" altLang="en-ZA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/>
            <a:fld id="{117870AF-1C7D-40B6-B679-6F8254403883}" type="datetime4">
              <a:rPr lang="ko-KR" altLang="en-US" smtClean="0"/>
              <a:pPr/>
              <a:t>2023년 11월 11일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 편집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  <a:endParaRPr lang="ko-KR" altLang="en-Z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/>
            <a:fld id="{B8649DAF-093F-4482-AA38-346E9A2DEE94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55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08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4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54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64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49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클릭하여 마스터 편집 </a:t>
            </a:r>
            <a:br>
              <a:rPr lang="ko-KR" altLang="en-US" noProof="0" dirty="0"/>
            </a:br>
            <a:r>
              <a:rPr lang="ko-KR" altLang="en-US" noProof="0" dirty="0"/>
              <a:t>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번호 옵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 상자 표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7" name="텍스트 개체 틀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49" name="텍스트 개체 틀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50" name="텍스트 개체 틀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3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제목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팀 6 구성원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ko-KR" altLang="en-US" noProof="0" dirty="0"/>
              <a:t>제목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그림 개체 틀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5" name="그림 개체 틀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6" name="그림 개체 틀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7" name="그림 개체 틀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ko-KR" altLang="en-US" noProof="0" dirty="0"/>
              <a:t>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하위 머리글​​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표시, 그래픽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감사합니다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연락처 번호</a:t>
            </a:r>
            <a:endParaRPr lang="ko-KR" altLang="en-ZA" noProof="0" dirty="0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전자 메일 또는 소셜 미디어 핸들</a:t>
            </a:r>
            <a:endParaRPr lang="ko-KR" altLang="en-ZA" noProof="0" dirty="0"/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웹 사이트 주소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</p:spTree>
    <p:extLst>
      <p:ext uri="{BB962C8B-B14F-4D97-AF65-F5344CB8AC3E}">
        <p14:creationId xmlns:p14="http://schemas.microsoft.com/office/powerpoint/2010/main" val="342636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큰 이미지 및 텍스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 </a:t>
            </a:r>
            <a:br>
              <a:rPr lang="ko-KR" altLang="en-US" noProof="0" dirty="0"/>
            </a:br>
            <a:r>
              <a:rPr lang="ko-KR" altLang="en-US" noProof="0" dirty="0"/>
              <a:t>마스터 제목 스타일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6" name="텍스트 상자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ko-KR" alt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2" name="그림 개체 틀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3" name="그림 개체 틀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4" name="그림 개체 틀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5" name="그림 개체 틀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디지털 제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555377" y="865092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837" y="1030290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9861960" y="893451"/>
            <a:ext cx="874719" cy="624775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744911" y="1202555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989" y="1484436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166266" y="1598510"/>
            <a:ext cx="478157" cy="240473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5658" y="2015712"/>
            <a:ext cx="165124" cy="12313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 dirty="0"/>
          </a:p>
        </p:txBody>
      </p:sp>
      <p:sp>
        <p:nvSpPr>
          <p:cNvPr id="39" name="직사각형 36">
            <a:extLst>
              <a:ext uri="{FF2B5EF4-FFF2-40B4-BE49-F238E27FC236}">
                <a16:creationId xmlns:a16="http://schemas.microsoft.com/office/drawing/2014/main" id="{3492A52E-2B52-4980-AF6B-E69941F40A8F}"/>
              </a:ext>
            </a:extLst>
          </p:cNvPr>
          <p:cNvSpPr/>
          <p:nvPr userDrawn="1"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6">
            <a:extLst>
              <a:ext uri="{FF2B5EF4-FFF2-40B4-BE49-F238E27FC236}">
                <a16:creationId xmlns:a16="http://schemas.microsoft.com/office/drawing/2014/main" id="{428F4C95-268F-4C2F-8C1F-E1DC288E8276}"/>
              </a:ext>
            </a:extLst>
          </p:cNvPr>
          <p:cNvSpPr/>
          <p:nvPr userDrawn="1"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6A2B31-1C7D-44AC-8CE2-3B58B82BF016}"/>
              </a:ext>
            </a:extLst>
          </p:cNvPr>
          <p:cNvGrpSpPr/>
          <p:nvPr userDrawn="1"/>
        </p:nvGrpSpPr>
        <p:grpSpPr>
          <a:xfrm>
            <a:off x="281063" y="1013721"/>
            <a:ext cx="11694062" cy="5251845"/>
            <a:chOff x="510812" y="938373"/>
            <a:chExt cx="8073393" cy="5313612"/>
          </a:xfrm>
        </p:grpSpPr>
        <p:sp>
          <p:nvSpPr>
            <p:cNvPr id="20" name="모서리가 둥근 직사각형 15">
              <a:extLst>
                <a:ext uri="{FF2B5EF4-FFF2-40B4-BE49-F238E27FC236}">
                  <a16:creationId xmlns:a16="http://schemas.microsoft.com/office/drawing/2014/main" id="{B68CAD9C-C20A-44A6-A4B9-26490B1D01F1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모서리가 둥근 직사각형 15">
              <a:extLst>
                <a:ext uri="{FF2B5EF4-FFF2-40B4-BE49-F238E27FC236}">
                  <a16:creationId xmlns:a16="http://schemas.microsoft.com/office/drawing/2014/main" id="{EA3D2A4F-68FE-45F8-B72E-FE1AA6177258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id="{267351B8-3586-4581-8868-60901F353722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모서리가 둥근 직사각형 15">
              <a:extLst>
                <a:ext uri="{FF2B5EF4-FFF2-40B4-BE49-F238E27FC236}">
                  <a16:creationId xmlns:a16="http://schemas.microsoft.com/office/drawing/2014/main" id="{4BA3CE62-AC56-4250-A746-1CD5374B8097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73FE718-20A1-4C3E-8EBF-79DB34706C32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03A7C56-54EA-48FE-A733-D8437511BFB0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BC6A9AD-68E6-4ED1-B67E-3E06064ADDFD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팔각형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ko-KR" altLang="en-US" sz="1200" noProof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여기에 로고 또는 이름 삽입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68" r:id="rId9"/>
    <p:sldLayoutId id="2147483670" r:id="rId10"/>
    <p:sldLayoutId id="2147483653" r:id="rId11"/>
    <p:sldLayoutId id="2147483673" r:id="rId12"/>
    <p:sldLayoutId id="2147483674" r:id="rId13"/>
    <p:sldLayoutId id="2147483676" r:id="rId14"/>
    <p:sldLayoutId id="2147483677" r:id="rId15"/>
    <p:sldLayoutId id="2147483654" r:id="rId16"/>
    <p:sldLayoutId id="2147483660" r:id="rId17"/>
    <p:sldLayoutId id="2147483661" r:id="rId18"/>
    <p:sldLayoutId id="2147483678" r:id="rId19"/>
    <p:sldLayoutId id="2147483686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 descr="나무 클로즈업&#10;&#10;높은 신뢰도로 생성된 설명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8422"/>
            <a:ext cx="6840000" cy="2385156"/>
          </a:xfrm>
        </p:spPr>
        <p:txBody>
          <a:bodyPr rtlCol="0" anchor="t" anchorCtr="0"/>
          <a:lstStyle/>
          <a:p>
            <a:pPr rtl="0"/>
            <a:br>
              <a:rPr lang="en-US" altLang="ko-KR" sz="5400" dirty="0"/>
            </a:br>
            <a:r>
              <a:rPr lang="en-US" altLang="ko-KR" sz="5400" dirty="0"/>
              <a:t>Inner Peace</a:t>
            </a:r>
            <a:endParaRPr lang="ko-KR" altLang="en-US" sz="54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</a:t>
            </a:r>
            <a:r>
              <a:rPr lang="ko-KR" altLang="en-US" dirty="0"/>
              <a:t>조</a:t>
            </a:r>
          </a:p>
        </p:txBody>
      </p:sp>
      <p:sp>
        <p:nvSpPr>
          <p:cNvPr id="47" name="자유형: 도형 46" title="기하 도형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62CCD-1D6A-4731-938B-772160226A6B}"/>
              </a:ext>
            </a:extLst>
          </p:cNvPr>
          <p:cNvSpPr txBox="1"/>
          <p:nvPr/>
        </p:nvSpPr>
        <p:spPr>
          <a:xfrm>
            <a:off x="5656084" y="3883843"/>
            <a:ext cx="1206630" cy="2805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Team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19718-891D-4663-A4AC-C4B0BC69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16AD5-C577-4FF9-A8E4-373811AA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94" y="1376313"/>
            <a:ext cx="5115257" cy="3890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00951" y="1376313"/>
            <a:ext cx="4601415" cy="3732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DC3509-18D7-4AF7-AA51-39E8214C8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3" t="5907" r="4820" b="11908"/>
          <a:stretch/>
        </p:blipFill>
        <p:spPr>
          <a:xfrm>
            <a:off x="6561057" y="5043341"/>
            <a:ext cx="4185201" cy="64359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33504D-9E06-410D-8FAC-97DA2483C3B0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43947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8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B2C46-0444-49F7-A84E-918033BB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F5B2F-C83C-4715-820C-A1A4BBF4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03" y="1515357"/>
            <a:ext cx="8574650" cy="14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C5D49-FF02-44EC-89E7-E9F2DE5D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4E102C-916E-4BD5-A559-65A73780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42" y="1502816"/>
            <a:ext cx="3772302" cy="3772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3FE93E-2E9B-48BD-989F-D3E715B7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88" y="1963547"/>
            <a:ext cx="3903477" cy="3066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E3FC73-B8F3-4039-8CF1-D16A3403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09" y="1191074"/>
            <a:ext cx="3486049" cy="4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7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C6603-66B7-4BBF-A091-4F24D66B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0CA340-88DE-4799-8C05-FB301CBC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22" y="1231728"/>
            <a:ext cx="3067348" cy="454269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510" r="1850"/>
          <a:stretch>
            <a:fillRect/>
          </a:stretch>
        </p:blipFill>
        <p:spPr>
          <a:xfrm>
            <a:off x="2056336" y="1121366"/>
            <a:ext cx="4276771" cy="4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069AD-66E2-412E-AAEA-AB1A3E1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52BB6-2334-4D8E-B3FF-1A928EB1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459" y="1371803"/>
            <a:ext cx="3787029" cy="4114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4968" y="1911734"/>
            <a:ext cx="6540614" cy="32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CB73F-CD4F-437B-9366-75BA09FB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및 시스템 구성도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4B82C5-40A7-4460-B4E3-673DCAEF2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18"/>
          <a:stretch/>
        </p:blipFill>
        <p:spPr>
          <a:xfrm>
            <a:off x="2173709" y="1785994"/>
            <a:ext cx="3486049" cy="299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B95AC1-09A0-4703-A358-8A8B24695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79"/>
          <a:stretch/>
        </p:blipFill>
        <p:spPr>
          <a:xfrm>
            <a:off x="6645689" y="1357821"/>
            <a:ext cx="3486049" cy="3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2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n-US" altLang="ko-KR" dirty="0"/>
              <a:t>SWOT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1606596"/>
            <a:ext cx="2160000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2577924"/>
            <a:ext cx="2160000" cy="900000"/>
          </a:xfrm>
        </p:spPr>
        <p:txBody>
          <a:bodyPr rtlCol="0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주제의 단일성으로 인한  전문성↑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인기가 목적이 아니기에 지나친 홍보</a:t>
            </a:r>
            <a:r>
              <a:rPr lang="en-US" altLang="ko-KR" dirty="0"/>
              <a:t>,  </a:t>
            </a:r>
            <a:r>
              <a:rPr lang="ko-KR" altLang="en-US" dirty="0"/>
              <a:t>경쟁 등 으로 인한 스트레스 감소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 err="1"/>
              <a:t>힐링게시물을</a:t>
            </a:r>
            <a:r>
              <a:rPr lang="ko-KR" altLang="en-US" dirty="0"/>
              <a:t> 통한 대리만족</a:t>
            </a:r>
            <a:endParaRPr lang="en-US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9031" y="1606597"/>
            <a:ext cx="2160587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w</a:t>
            </a:r>
            <a:endParaRPr lang="ko-KR" altLang="en-US" sz="24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9030" y="2582686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SNS</a:t>
            </a:r>
            <a:r>
              <a:rPr lang="ko-KR" altLang="en-US" dirty="0"/>
              <a:t>특성상 올라오는 게시물에 대한 영향이 큼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쏠림현상</a:t>
            </a:r>
            <a:r>
              <a:rPr lang="en-US" altLang="ko-KR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정보의 분별력이 낮음</a:t>
            </a:r>
            <a:r>
              <a:rPr lang="en-US" altLang="ko-KR" dirty="0"/>
              <a:t>(</a:t>
            </a:r>
            <a:r>
              <a:rPr lang="ko-KR" altLang="en-US" dirty="0"/>
              <a:t>가짜 정보</a:t>
            </a:r>
            <a:r>
              <a:rPr lang="en-US" altLang="ko-KR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타 </a:t>
            </a:r>
            <a:r>
              <a:rPr lang="en-US" altLang="ko-KR" dirty="0"/>
              <a:t>SNS</a:t>
            </a:r>
            <a:r>
              <a:rPr lang="ko-KR" altLang="en-US" dirty="0"/>
              <a:t>에 비해 절대적인 정보의 양이 부족함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9304" y="1606597"/>
            <a:ext cx="2160588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o</a:t>
            </a:r>
            <a:endParaRPr lang="ko-KR" altLang="en-US" sz="24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49304" y="2582686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좋아요 등 기능을 구현 분별력 증가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주제의 전문성을 이용한 이용자확보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잘 알려지지 않은 장소의 발견</a:t>
            </a:r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43842" y="1606597"/>
            <a:ext cx="2160587" cy="540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US" altLang="ko-KR" sz="2400" dirty="0"/>
              <a:t>t</a:t>
            </a:r>
            <a:endParaRPr lang="ko-KR" altLang="en-US" sz="2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43841" y="2578221"/>
            <a:ext cx="2160588" cy="900000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/>
              <a:t>추천</a:t>
            </a:r>
            <a:r>
              <a:rPr lang="en-US" altLang="ko-KR" dirty="0"/>
              <a:t>, </a:t>
            </a:r>
            <a:r>
              <a:rPr lang="ko-KR" altLang="en-US" dirty="0"/>
              <a:t>좋아요 등 기능으로 인한 경쟁과다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/>
              <a:t>SNS</a:t>
            </a:r>
            <a:r>
              <a:rPr lang="ko-KR" altLang="en-US" dirty="0"/>
              <a:t>유저 특성상 이미 이용하고 있는 </a:t>
            </a:r>
            <a:r>
              <a:rPr lang="en-US" altLang="ko-KR" dirty="0"/>
              <a:t>SNS</a:t>
            </a:r>
            <a:r>
              <a:rPr lang="ko-KR" altLang="en-US" dirty="0"/>
              <a:t>에서 잘 옮기려 하지 않음</a:t>
            </a: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A1F9B34-3231-4C0E-AF5B-6365C21F5310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216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884468-39B6-4A1E-9353-7F41FCE68FEC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36">
            <a:extLst>
              <a:ext uri="{FF2B5EF4-FFF2-40B4-BE49-F238E27FC236}">
                <a16:creationId xmlns:a16="http://schemas.microsoft.com/office/drawing/2014/main" id="{E3ACFFE6-D503-445B-BB72-B3350FC94565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13" descr="자연 풍경 그림&#10;&#10;높은 신뢰도로 생성된 설명">
            <a:extLst>
              <a:ext uri="{FF2B5EF4-FFF2-40B4-BE49-F238E27FC236}">
                <a16:creationId xmlns:a16="http://schemas.microsoft.com/office/drawing/2014/main" id="{78FD5CFF-0375-4718-85BD-5EAB3A15CD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6" y="86714"/>
            <a:ext cx="5127131" cy="6684572"/>
          </a:xfrm>
          <a:prstGeom prst="rect">
            <a:avLst/>
          </a:prstGeom>
          <a:solidFill>
            <a:srgbClr val="333333"/>
          </a:solidFill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864473" y="1130048"/>
            <a:ext cx="5307700" cy="4680000"/>
          </a:xfrm>
        </p:spPr>
        <p:txBody>
          <a:bodyPr rtlCol="0" anchor="t" anchorCtr="0"/>
          <a:lstStyle/>
          <a:p>
            <a:pPr marL="0" indent="0">
              <a:buNone/>
              <a:defRPr/>
            </a:pPr>
            <a:endParaRPr lang="en-US" altLang="ko-KR" sz="2000" dirty="0"/>
          </a:p>
          <a:p>
            <a:pPr marL="342900" indent="-342900">
              <a:buAutoNum type="arabicPeriod"/>
              <a:defRPr/>
            </a:pPr>
            <a:r>
              <a:rPr lang="ko-KR" altLang="en-US" sz="2000" dirty="0" err="1"/>
              <a:t>힐링게시물을</a:t>
            </a:r>
            <a:r>
              <a:rPr lang="ko-KR" altLang="en-US" sz="2000" dirty="0"/>
              <a:t> 통한 대리만족</a:t>
            </a:r>
            <a:endParaRPr lang="en-US" altLang="ko-KR" sz="2000" dirty="0"/>
          </a:p>
          <a:p>
            <a:pPr marL="342900" indent="-342900">
              <a:buAutoNum type="arabicPeriod"/>
              <a:defRPr/>
            </a:pPr>
            <a:endParaRPr lang="ko-KR" altLang="en-US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다양한 </a:t>
            </a:r>
            <a:r>
              <a:rPr lang="ko-KR" altLang="en-US" sz="2000" dirty="0" err="1"/>
              <a:t>힐링방법과</a:t>
            </a:r>
            <a:r>
              <a:rPr lang="ko-KR" altLang="en-US" sz="2000" dirty="0"/>
              <a:t> 장소에 대한 정보습득 용이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ko-KR" altLang="en-US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자신만의 </a:t>
            </a:r>
            <a:r>
              <a:rPr lang="ko-KR" altLang="en-US" sz="2000" dirty="0" err="1"/>
              <a:t>힐링장소</a:t>
            </a:r>
            <a:r>
              <a:rPr lang="ko-KR" altLang="en-US" sz="2000" dirty="0"/>
              <a:t> 및 경험 공유</a:t>
            </a: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20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2000" dirty="0"/>
              <a:t>게시물을 통한 추억회상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55CCD-D895-4B22-B006-6166D476DBE5}"/>
              </a:ext>
            </a:extLst>
          </p:cNvPr>
          <p:cNvSpPr txBox="1"/>
          <p:nvPr/>
        </p:nvSpPr>
        <p:spPr>
          <a:xfrm>
            <a:off x="6280879" y="3059668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└  교통</a:t>
            </a:r>
            <a:r>
              <a:rPr lang="en-US" altLang="ko-KR" dirty="0"/>
              <a:t>, </a:t>
            </a:r>
            <a:r>
              <a:rPr lang="ko-KR" altLang="en-US" dirty="0"/>
              <a:t>준비물</a:t>
            </a:r>
            <a:r>
              <a:rPr lang="en-US" altLang="ko-KR" dirty="0"/>
              <a:t>, </a:t>
            </a:r>
            <a:r>
              <a:rPr lang="ko-KR" altLang="en-US" dirty="0"/>
              <a:t>비용</a:t>
            </a:r>
            <a:r>
              <a:rPr lang="en-US" altLang="ko-KR" dirty="0"/>
              <a:t>, </a:t>
            </a:r>
            <a:r>
              <a:rPr lang="ko-KR" altLang="en-US" dirty="0"/>
              <a:t>컨텐츠</a:t>
            </a:r>
            <a:r>
              <a:rPr lang="en-US" altLang="ko-KR" dirty="0"/>
              <a:t>, </a:t>
            </a:r>
            <a:r>
              <a:rPr lang="ko-KR" altLang="en-US" dirty="0"/>
              <a:t>만족도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CA7FA3-76B8-41F4-8DA3-B68FC2FB2D5C}"/>
              </a:ext>
            </a:extLst>
          </p:cNvPr>
          <p:cNvSpPr/>
          <p:nvPr/>
        </p:nvSpPr>
        <p:spPr>
          <a:xfrm>
            <a:off x="84000" y="86714"/>
            <a:ext cx="5129847" cy="6684572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960439"/>
            <a:ext cx="5132165" cy="1409700"/>
          </a:xfrm>
          <a:solidFill>
            <a:srgbClr val="000000">
              <a:alpha val="80000"/>
            </a:srgbClr>
          </a:solidFill>
        </p:spPr>
        <p:txBody>
          <a:bodyPr rtlCol="0" anchor="t" anchorCtr="0"/>
          <a:lstStyle/>
          <a:p>
            <a:pPr algn="l" rtl="0">
              <a:lnSpc>
                <a:spcPct val="150000"/>
              </a:lnSpc>
            </a:pPr>
            <a:r>
              <a:rPr lang="ko-KR" altLang="en-US" dirty="0"/>
              <a:t>기대효과</a:t>
            </a:r>
          </a:p>
        </p:txBody>
      </p:sp>
      <p:grpSp>
        <p:nvGrpSpPr>
          <p:cNvPr id="14" name="그룹 13" title="삼각형 그룹">
            <a:extLst>
              <a:ext uri="{FF2B5EF4-FFF2-40B4-BE49-F238E27FC236}">
                <a16:creationId xmlns:a16="http://schemas.microsoft.com/office/drawing/2014/main" id="{4C533689-8AC8-4B51-969B-22AB8C3B42F6}"/>
              </a:ext>
            </a:extLst>
          </p:cNvPr>
          <p:cNvGrpSpPr/>
          <p:nvPr/>
        </p:nvGrpSpPr>
        <p:grpSpPr>
          <a:xfrm>
            <a:off x="10064401" y="556288"/>
            <a:ext cx="1850209" cy="1915995"/>
            <a:chOff x="9862160" y="831132"/>
            <a:chExt cx="1850209" cy="1915995"/>
          </a:xfrm>
        </p:grpSpPr>
        <p:sp>
          <p:nvSpPr>
            <p:cNvPr id="15" name="자유형: 도형 14" title="삼각형">
              <a:extLst>
                <a:ext uri="{FF2B5EF4-FFF2-40B4-BE49-F238E27FC236}">
                  <a16:creationId xmlns:a16="http://schemas.microsoft.com/office/drawing/2014/main" id="{D88A7FF9-1115-4CCB-A4CE-A370616C9A99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D5F56249-7EA7-4C7A-BB79-A7DE61BDAAA4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E4EE182C-7678-4361-BD4C-574E8CB725D1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3E63DB18-A1D8-4CCE-8BC3-177C5B589BCE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6CBF04E-BA23-4C7E-ABDA-BB29E13EDCF5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65B15C38-A275-4C26-8AA0-E576A5A0E1D5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87B9FCED-411C-489D-A867-2053E4C12725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29C7705D-8BA4-4655-B79C-60B815D326A3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6D5233C1-07C9-499A-BC52-22E58694C582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E22A6274-3364-4D02-B911-39E1D3DFC05C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2A87E8A0-A6F8-4EDD-8743-638653A0448C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A73BA3A1-1891-4F66-9AEF-7F6C6BA21035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C1112C68-1B20-4353-A600-89F78F18012B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235D09FC-2585-4132-92F8-82B839295A7D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C2F2F-1508-46E0-8554-021A6C8C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2240B5-14B7-4392-A84F-9D9364996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68225"/>
              </p:ext>
            </p:extLst>
          </p:nvPr>
        </p:nvGraphicFramePr>
        <p:xfrm>
          <a:off x="628509" y="995975"/>
          <a:ext cx="11211557" cy="52857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2126">
                  <a:extLst>
                    <a:ext uri="{9D8B030D-6E8A-4147-A177-3AD203B41FA5}">
                      <a16:colId xmlns:a16="http://schemas.microsoft.com/office/drawing/2014/main" val="2798651105"/>
                    </a:ext>
                  </a:extLst>
                </a:gridCol>
                <a:gridCol w="1195441">
                  <a:extLst>
                    <a:ext uri="{9D8B030D-6E8A-4147-A177-3AD203B41FA5}">
                      <a16:colId xmlns:a16="http://schemas.microsoft.com/office/drawing/2014/main" val="2861918017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2544360741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766231828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3779435372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2357409010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3145952620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3502680886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1761367323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2850278103"/>
                    </a:ext>
                  </a:extLst>
                </a:gridCol>
                <a:gridCol w="947110">
                  <a:extLst>
                    <a:ext uri="{9D8B030D-6E8A-4147-A177-3AD203B41FA5}">
                      <a16:colId xmlns:a16="http://schemas.microsoft.com/office/drawing/2014/main" val="1272825518"/>
                    </a:ext>
                  </a:extLst>
                </a:gridCol>
              </a:tblGrid>
              <a:tr h="4676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028775"/>
                  </a:ext>
                </a:extLst>
              </a:tr>
              <a:tr h="33494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28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25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16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~ 23 ~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60341"/>
                  </a:ext>
                </a:extLst>
              </a:tr>
              <a:tr h="5861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제안서 작성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주제선정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30453"/>
                  </a:ext>
                </a:extLst>
              </a:tr>
              <a:tr h="586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자료조사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88204"/>
                  </a:ext>
                </a:extLst>
              </a:tr>
              <a:tr h="586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발표준비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13280"/>
                  </a:ext>
                </a:extLst>
              </a:tr>
              <a:tr h="5861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정의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설계정의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93151"/>
                  </a:ext>
                </a:extLst>
              </a:tr>
              <a:tr h="5861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분석정의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73691"/>
                  </a:ext>
                </a:extLst>
              </a:tr>
              <a:tr h="58615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작업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70364"/>
                  </a:ext>
                </a:extLst>
              </a:tr>
              <a:tr h="4676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017687"/>
                  </a:ext>
                </a:extLst>
              </a:tr>
              <a:tr h="46769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362083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A8D1FBB-70B1-4FA2-8478-7D40F2E4E845}"/>
              </a:ext>
            </a:extLst>
          </p:cNvPr>
          <p:cNvCxnSpPr>
            <a:cxnSpLocks/>
          </p:cNvCxnSpPr>
          <p:nvPr/>
        </p:nvCxnSpPr>
        <p:spPr>
          <a:xfrm>
            <a:off x="3330369" y="2162349"/>
            <a:ext cx="930546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0A3C71-8DE7-4662-8071-F6804771BF53}"/>
              </a:ext>
            </a:extLst>
          </p:cNvPr>
          <p:cNvCxnSpPr>
            <a:cxnSpLocks/>
          </p:cNvCxnSpPr>
          <p:nvPr/>
        </p:nvCxnSpPr>
        <p:spPr>
          <a:xfrm>
            <a:off x="4260915" y="2686206"/>
            <a:ext cx="1614592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5FC6E0-0689-4E26-9F9C-08E1792DBCDD}"/>
              </a:ext>
            </a:extLst>
          </p:cNvPr>
          <p:cNvCxnSpPr>
            <a:cxnSpLocks/>
          </p:cNvCxnSpPr>
          <p:nvPr/>
        </p:nvCxnSpPr>
        <p:spPr>
          <a:xfrm>
            <a:off x="5612860" y="3257798"/>
            <a:ext cx="525293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756D42-D0A2-4A31-833B-1E241764EE07}"/>
              </a:ext>
            </a:extLst>
          </p:cNvPr>
          <p:cNvCxnSpPr>
            <a:cxnSpLocks/>
          </p:cNvCxnSpPr>
          <p:nvPr/>
        </p:nvCxnSpPr>
        <p:spPr>
          <a:xfrm>
            <a:off x="6138153" y="3835874"/>
            <a:ext cx="1896894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6F5E8D8-1D6A-42F9-AE90-92A91E521ED5}"/>
              </a:ext>
            </a:extLst>
          </p:cNvPr>
          <p:cNvCxnSpPr>
            <a:cxnSpLocks/>
          </p:cNvCxnSpPr>
          <p:nvPr/>
        </p:nvCxnSpPr>
        <p:spPr>
          <a:xfrm>
            <a:off x="7086600" y="4474657"/>
            <a:ext cx="1044581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CADCEB-5B17-4022-AA5F-57E4FB2023A6}"/>
              </a:ext>
            </a:extLst>
          </p:cNvPr>
          <p:cNvCxnSpPr>
            <a:cxnSpLocks/>
          </p:cNvCxnSpPr>
          <p:nvPr/>
        </p:nvCxnSpPr>
        <p:spPr>
          <a:xfrm>
            <a:off x="7182734" y="5097228"/>
            <a:ext cx="1896894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0A0BFE9-37D5-405D-AD6C-3989D8BAB863}"/>
              </a:ext>
            </a:extLst>
          </p:cNvPr>
          <p:cNvCxnSpPr>
            <a:cxnSpLocks/>
          </p:cNvCxnSpPr>
          <p:nvPr/>
        </p:nvCxnSpPr>
        <p:spPr>
          <a:xfrm>
            <a:off x="8035047" y="5599824"/>
            <a:ext cx="1896894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C34E477-F5C8-45D1-AA48-330FF28FC47D}"/>
              </a:ext>
            </a:extLst>
          </p:cNvPr>
          <p:cNvCxnSpPr>
            <a:cxnSpLocks/>
          </p:cNvCxnSpPr>
          <p:nvPr/>
        </p:nvCxnSpPr>
        <p:spPr>
          <a:xfrm>
            <a:off x="8983494" y="5985688"/>
            <a:ext cx="2788506" cy="0"/>
          </a:xfrm>
          <a:prstGeom prst="straightConnector1">
            <a:avLst/>
          </a:prstGeom>
          <a:ln w="793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75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EC87460-8E33-47E7-9D35-D883358EA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24A6133-14C0-4FEF-9841-F21AEFF3D8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  <a:alpha val="17000"/>
                </a:schemeClr>
              </a:gs>
              <a:gs pos="83000">
                <a:schemeClr val="accent1">
                  <a:lumMod val="40000"/>
                  <a:lumOff val="60000"/>
                  <a:alpha val="5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93000"/>
            </a:schemeClr>
          </a:solidFill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!</a:t>
            </a:r>
          </a:p>
        </p:txBody>
      </p:sp>
      <p:cxnSp>
        <p:nvCxnSpPr>
          <p:cNvPr id="5" name="직선 연결선(S) 4" descr="구분선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AC3206-CC92-41A0-A45A-9AB8F0D59A87}"/>
              </a:ext>
            </a:extLst>
          </p:cNvPr>
          <p:cNvSpPr txBox="1"/>
          <p:nvPr/>
        </p:nvSpPr>
        <p:spPr>
          <a:xfrm>
            <a:off x="8270626" y="2635618"/>
            <a:ext cx="914400" cy="4940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ko-KR" sz="5400" dirty="0">
                <a:solidFill>
                  <a:schemeClr val="bg1"/>
                </a:solidFill>
              </a:rPr>
              <a:t>3</a:t>
            </a:r>
            <a:r>
              <a:rPr lang="ko-KR" altLang="en-US" sz="4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 descr="자연 풍경 그림&#10;&#10;높은 신뢰도로 생성된 설명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1" y="86714"/>
            <a:ext cx="5166730" cy="6684572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63892" y="515317"/>
            <a:ext cx="5307700" cy="4680000"/>
          </a:xfrm>
        </p:spPr>
        <p:txBody>
          <a:bodyPr rtlCol="0" anchor="t" anchorCtr="0"/>
          <a:lstStyle/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개발배경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시장분석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프로젝트내용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en-US" altLang="ko-KR" sz="3200" b="1" dirty="0"/>
              <a:t>Swot</a:t>
            </a:r>
            <a:r>
              <a:rPr lang="ko-KR" altLang="en-US" sz="3200" b="1" dirty="0"/>
              <a:t>분석</a:t>
            </a:r>
            <a:endParaRPr lang="en-US" altLang="ko-KR" sz="3200" b="1" dirty="0"/>
          </a:p>
          <a:p>
            <a:pPr marL="0" indent="0" rtl="0">
              <a:buNone/>
            </a:pPr>
            <a:endParaRPr lang="en-US" altLang="ko-KR" sz="3200" b="1" dirty="0"/>
          </a:p>
          <a:p>
            <a:pPr marL="0" indent="0" rtl="0">
              <a:buNone/>
            </a:pPr>
            <a:r>
              <a:rPr lang="ko-KR" altLang="en-US" sz="3200" b="1" dirty="0"/>
              <a:t>기대효과</a:t>
            </a:r>
            <a:endParaRPr lang="en-US" altLang="ko-KR" sz="3200" b="1" dirty="0"/>
          </a:p>
        </p:txBody>
      </p:sp>
      <p:grpSp>
        <p:nvGrpSpPr>
          <p:cNvPr id="46" name="그룹 45" title="삼각형 그룹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569929" y="755718"/>
            <a:ext cx="1850209" cy="1915995"/>
            <a:chOff x="9862160" y="831132"/>
            <a:chExt cx="1850209" cy="1915995"/>
          </a:xfrm>
        </p:grpSpPr>
        <p:sp>
          <p:nvSpPr>
            <p:cNvPr id="16" name="자유형: 도형 15" title="삼각형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 title="삼각형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 title="삼각형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 title="삼각형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자유형: 도형 19" title="삼각형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자유형: 도형 20" title="삼각형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 title="삼각형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자유형: 도형 22" title="삼각형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자유형: 도형 23" title="삼각형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 title="삼각형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자유형: 도형 25" title="삼각형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 title="삼각형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27" title="삼각형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28" title="삼각형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3F5E86-95B0-4A7E-8CF5-00AA32BEDDB3}"/>
              </a:ext>
            </a:extLst>
          </p:cNvPr>
          <p:cNvSpPr/>
          <p:nvPr/>
        </p:nvSpPr>
        <p:spPr>
          <a:xfrm>
            <a:off x="81285" y="86713"/>
            <a:ext cx="5169446" cy="6684573"/>
          </a:xfrm>
          <a:prstGeom prst="rect">
            <a:avLst/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41DB2B3-CA0D-41B8-9078-EF8A58A6A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1604095"/>
            <a:ext cx="5166923" cy="1409700"/>
          </a:xfrm>
          <a:solidFill>
            <a:schemeClr val="tx1">
              <a:alpha val="90000"/>
            </a:schemeClr>
          </a:solidFill>
        </p:spPr>
        <p:txBody>
          <a:bodyPr/>
          <a:lstStyle/>
          <a:p>
            <a:pPr algn="l"/>
            <a:r>
              <a:rPr lang="en-US" altLang="ko-KR" dirty="0"/>
              <a:t>contents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5F732F2A-DEC9-458F-9D77-F1E080A02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1414021"/>
            <a:ext cx="6932197" cy="3874823"/>
          </a:xfrm>
        </p:spPr>
        <p:txBody>
          <a:bodyPr/>
          <a:lstStyle/>
          <a:p>
            <a:r>
              <a:rPr lang="ko-KR" altLang="en-US" dirty="0"/>
              <a:t>사진출처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C11A6-B949-4560-B215-F6BA125D6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6999" y="1857079"/>
            <a:ext cx="6561842" cy="2865749"/>
          </a:xfrm>
        </p:spPr>
        <p:txBody>
          <a:bodyPr/>
          <a:lstStyle/>
          <a:p>
            <a:r>
              <a:rPr lang="en-US" altLang="ko-KR" dirty="0"/>
              <a:t>https://pixnio.com/hu/tajak/hegy/szantofold-mezogazdasag-fa-taj-fu-termeszet-videk</a:t>
            </a:r>
          </a:p>
          <a:p>
            <a:endParaRPr lang="en-US" altLang="ko-KR" dirty="0"/>
          </a:p>
          <a:p>
            <a:r>
              <a:rPr lang="en-US" altLang="ko-KR" dirty="0"/>
              <a:t>https://pt.best-wallpaper.net/nature-landscape-mountains-river-trees-rocks_wallpapers.html</a:t>
            </a:r>
          </a:p>
          <a:p>
            <a:endParaRPr lang="en-US" altLang="ko-KR" dirty="0"/>
          </a:p>
          <a:p>
            <a:r>
              <a:rPr lang="en-US" altLang="ko-KR" dirty="0"/>
              <a:t>https://cbj8944.tistory.com/17072278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16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D6C5373-A3FE-432A-9D4B-3C046E77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요약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05329D8-9D46-4FDC-9EE9-9E2DC1351E83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2160000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36">
            <a:extLst>
              <a:ext uri="{FF2B5EF4-FFF2-40B4-BE49-F238E27FC236}">
                <a16:creationId xmlns:a16="http://schemas.microsoft.com/office/drawing/2014/main" id="{EC3B1F17-0245-475C-B99F-0DF95426048A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36">
            <a:extLst>
              <a:ext uri="{FF2B5EF4-FFF2-40B4-BE49-F238E27FC236}">
                <a16:creationId xmlns:a16="http://schemas.microsoft.com/office/drawing/2014/main" id="{8150CF5A-BB3D-4777-AB62-1AB6CA615D86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5D1B35F4-CB45-417D-8E66-4D557DD13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933303"/>
              </p:ext>
            </p:extLst>
          </p:nvPr>
        </p:nvGraphicFramePr>
        <p:xfrm>
          <a:off x="850695" y="1160790"/>
          <a:ext cx="10490609" cy="5243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539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CF917620-A2F4-4039-8DFB-6E323950E2B9}"/>
              </a:ext>
            </a:extLst>
          </p:cNvPr>
          <p:cNvSpPr>
            <a:spLocks noChangeAspect="1"/>
          </p:cNvSpPr>
          <p:nvPr/>
        </p:nvSpPr>
        <p:spPr>
          <a:xfrm>
            <a:off x="5341620" y="3361756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FCD8BA5-F3B1-43DF-9875-0802C0FE81F2}"/>
              </a:ext>
            </a:extLst>
          </p:cNvPr>
          <p:cNvSpPr>
            <a:spLocks noChangeAspect="1"/>
          </p:cNvSpPr>
          <p:nvPr/>
        </p:nvSpPr>
        <p:spPr>
          <a:xfrm>
            <a:off x="2991326" y="3361756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B679CF0-CD3C-48A6-9E5A-BB4379775DF7}"/>
              </a:ext>
            </a:extLst>
          </p:cNvPr>
          <p:cNvSpPr>
            <a:spLocks noChangeAspect="1"/>
          </p:cNvSpPr>
          <p:nvPr/>
        </p:nvSpPr>
        <p:spPr>
          <a:xfrm>
            <a:off x="644311" y="3349603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개발 동기</a:t>
            </a:r>
          </a:p>
        </p:txBody>
      </p:sp>
      <p:pic>
        <p:nvPicPr>
          <p:cNvPr id="93" name="그림 개체 틀 92" descr="돋보기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6454" y="3729697"/>
            <a:ext cx="854075" cy="854075"/>
          </a:xfrm>
        </p:spPr>
      </p:pic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094" y="4969101"/>
            <a:ext cx="2160000" cy="900000"/>
          </a:xfrm>
        </p:spPr>
        <p:txBody>
          <a:bodyPr rtlCol="0"/>
          <a:lstStyle/>
          <a:p>
            <a:r>
              <a:rPr lang="ko-KR" altLang="en-US" sz="1800" dirty="0"/>
              <a:t>일상생활에서 쌓이는 스트레스를 완화 </a:t>
            </a:r>
            <a:endParaRPr lang="en-US" altLang="ko-KR" sz="1800" dirty="0"/>
          </a:p>
          <a:p>
            <a:pPr rtl="0"/>
            <a:endParaRPr lang="ko-KR" altLang="ru-RU" sz="18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98070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잎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80176" y="3729697"/>
            <a:ext cx="854075" cy="854075"/>
          </a:xfr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973863"/>
            <a:ext cx="2160588" cy="900000"/>
          </a:xfrm>
        </p:spPr>
        <p:txBody>
          <a:bodyPr rtlCol="0"/>
          <a:lstStyle/>
          <a:p>
            <a:pPr lvl="0">
              <a:defRPr/>
            </a:pPr>
            <a:r>
              <a:rPr lang="ko-KR" altLang="en-US" sz="1800" dirty="0"/>
              <a:t>힐링이 </a:t>
            </a:r>
            <a:r>
              <a:rPr lang="ko-KR" altLang="en-US" sz="1800" dirty="0" err="1"/>
              <a:t>주가되는</a:t>
            </a:r>
            <a:r>
              <a:rPr lang="ko-KR" altLang="en-US" sz="1800" dirty="0"/>
              <a:t> 어플이 없다</a:t>
            </a:r>
            <a:endParaRPr lang="en-US" altLang="ko-KR" sz="1800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98070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사과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3729697"/>
            <a:ext cx="854075" cy="854075"/>
          </a:xfr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973863"/>
            <a:ext cx="2160588" cy="900000"/>
          </a:xfrm>
        </p:spPr>
        <p:txBody>
          <a:bodyPr rtlCol="0"/>
          <a:lstStyle/>
          <a:p>
            <a:pPr lvl="0">
              <a:defRPr/>
            </a:pPr>
            <a:r>
              <a:rPr lang="ko-KR" altLang="en-US" sz="1800" dirty="0"/>
              <a:t>나만의 힐링 포인트를 공유 함으로써 타인과의 소통</a:t>
            </a:r>
          </a:p>
        </p:txBody>
      </p:sp>
      <p:pic>
        <p:nvPicPr>
          <p:cNvPr id="12" name="그림 개체 틀 11" descr="나무, 숲의 항공 이미지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9"/>
          <a:srcRect l="93" r="93"/>
          <a:stretch>
            <a:fillRect/>
          </a:stretch>
        </p:blipFill>
        <p:spPr>
          <a:xfrm>
            <a:off x="7643358" y="84772"/>
            <a:ext cx="4454277" cy="6553969"/>
          </a:xfrm>
          <a:solidFill>
            <a:schemeClr val="bg1">
              <a:lumMod val="95000"/>
              <a:alpha val="6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F51CF-7079-410E-BF31-14F1DF59CF95}"/>
              </a:ext>
            </a:extLst>
          </p:cNvPr>
          <p:cNvSpPr txBox="1"/>
          <p:nvPr/>
        </p:nvSpPr>
        <p:spPr>
          <a:xfrm>
            <a:off x="629253" y="1378144"/>
            <a:ext cx="589871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배경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◎힐링을 중점으로 둔 핵심 소셜 네트워크 서비스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sns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algn="l"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E322B-BC46-4D54-81AB-9D6E8BD74BCD}"/>
              </a:ext>
            </a:extLst>
          </p:cNvPr>
          <p:cNvSpPr txBox="1"/>
          <p:nvPr/>
        </p:nvSpPr>
        <p:spPr>
          <a:xfrm>
            <a:off x="629253" y="297180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개발동기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8B2656-5EE7-4041-963E-F8A23F61C574}"/>
              </a:ext>
            </a:extLst>
          </p:cNvPr>
          <p:cNvSpPr/>
          <p:nvPr/>
        </p:nvSpPr>
        <p:spPr>
          <a:xfrm>
            <a:off x="7643358" y="84772"/>
            <a:ext cx="4460919" cy="6688456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6AE3FB-7DD6-440A-8C3E-CF1BAC9351FB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1821206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BA0F94-C08D-464D-AEEE-DB2BC45EB279}"/>
              </a:ext>
            </a:extLst>
          </p:cNvPr>
          <p:cNvGrpSpPr/>
          <p:nvPr/>
        </p:nvGrpSpPr>
        <p:grpSpPr>
          <a:xfrm>
            <a:off x="320818" y="1002783"/>
            <a:ext cx="11694062" cy="5251845"/>
            <a:chOff x="510812" y="938373"/>
            <a:chExt cx="8073393" cy="5313612"/>
          </a:xfrm>
          <a:solidFill>
            <a:srgbClr val="CBEEDD">
              <a:alpha val="50196"/>
            </a:srgbClr>
          </a:solidFill>
        </p:grpSpPr>
        <p:sp>
          <p:nvSpPr>
            <p:cNvPr id="21" name="모서리가 둥근 직사각형 15">
              <a:extLst>
                <a:ext uri="{FF2B5EF4-FFF2-40B4-BE49-F238E27FC236}">
                  <a16:creationId xmlns:a16="http://schemas.microsoft.com/office/drawing/2014/main" id="{F0DE3A34-37A2-4B10-AD8F-397BB5A30718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id="{7112F29C-CE42-43F2-8E0C-1B26B6918833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모서리가 둥근 직사각형 15">
              <a:extLst>
                <a:ext uri="{FF2B5EF4-FFF2-40B4-BE49-F238E27FC236}">
                  <a16:creationId xmlns:a16="http://schemas.microsoft.com/office/drawing/2014/main" id="{E7A0C194-1FBE-4AAC-A6C2-025EDC8E953B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15">
              <a:extLst>
                <a:ext uri="{FF2B5EF4-FFF2-40B4-BE49-F238E27FC236}">
                  <a16:creationId xmlns:a16="http://schemas.microsoft.com/office/drawing/2014/main" id="{1610303E-EAAB-4642-B78A-0C03F907FE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F2FF3CD-11C5-4A5A-BF2D-D27B58F12D9D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grpFill/>
            <a:ln w="0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A5DC663-128B-494D-A113-36A0AB039C50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9392304-A249-44B0-8C22-6562C81605B9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grpFill/>
            <a:ln w="3175">
              <a:solidFill>
                <a:schemeClr val="accent3">
                  <a:lumMod val="50000"/>
                </a:schemeClr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1579057B-ADC8-4B46-AD1D-04AA9AB3F6DB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개발 동기</a:t>
            </a:r>
            <a:endParaRPr lang="ko-KR" altLang="en-Z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BE654-3DAF-42EA-8209-ACE9200C9034}"/>
              </a:ext>
            </a:extLst>
          </p:cNvPr>
          <p:cNvSpPr txBox="1"/>
          <p:nvPr/>
        </p:nvSpPr>
        <p:spPr>
          <a:xfrm>
            <a:off x="1720735" y="5414972"/>
            <a:ext cx="922712" cy="1046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137D9-E369-43BF-BFE4-50D8858A61A8}"/>
              </a:ext>
            </a:extLst>
          </p:cNvPr>
          <p:cNvSpPr txBox="1"/>
          <p:nvPr/>
        </p:nvSpPr>
        <p:spPr>
          <a:xfrm>
            <a:off x="1067534" y="4911286"/>
            <a:ext cx="10235124" cy="994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현대인들은 빠르게 발전하는 사회에서 맞게 발전 해가고 있습니다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</a:t>
            </a:r>
          </a:p>
          <a:p>
            <a:pPr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하지만 빠르게 발전 한 나머지 현대인들은 휴식 힐링을 찾기 시작했고 이걸 만족하는   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사이트가 무엇이 있는지 고민하다가 개발하게 되었습니다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D06A50-5722-4465-BABE-873E478D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27" y="1731361"/>
            <a:ext cx="4680000" cy="2957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4EA8DC-32A8-46B6-9236-2C8A81BE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6" y="1716808"/>
            <a:ext cx="4680000" cy="2886247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219E279-B867-4D55-AC8E-BF54208F468B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1821206" cy="0"/>
          </a:xfrm>
          <a:prstGeom prst="line">
            <a:avLst/>
          </a:prstGeom>
          <a:ln w="28575">
            <a:solidFill>
              <a:srgbClr val="297D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36">
            <a:extLst>
              <a:ext uri="{FF2B5EF4-FFF2-40B4-BE49-F238E27FC236}">
                <a16:creationId xmlns:a16="http://schemas.microsoft.com/office/drawing/2014/main" id="{6260EABF-8486-46E9-AAA1-DDDA9379A1C3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36">
            <a:extLst>
              <a:ext uri="{FF2B5EF4-FFF2-40B4-BE49-F238E27FC236}">
                <a16:creationId xmlns:a16="http://schemas.microsoft.com/office/drawing/2014/main" id="{469D9D6B-69A7-4E8A-A8F5-CD1D18B736DB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03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C643D18-0198-471C-8679-D273924F3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57" y="446288"/>
            <a:ext cx="11340000" cy="432000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</a:rPr>
              <a:t>시장 분석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15904"/>
              </p:ext>
            </p:extLst>
          </p:nvPr>
        </p:nvGraphicFramePr>
        <p:xfrm>
          <a:off x="308374" y="866920"/>
          <a:ext cx="11340000" cy="586071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833945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126677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검색방법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태그를 이용한 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태그가 붙은 게시물을 모두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태그를 이용한  검색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/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/>
                        <a:t>태그에 있는 키워드가 붙은 이미지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영상을 하나로 묶어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키워드를 통한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키워드가 포함된 모든 게시물을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ko-KR" altLang="en-US" sz="1400" b="1" dirty="0"/>
                        <a:t>키워드를 통한 검색</a:t>
                      </a:r>
                    </a:p>
                    <a:p>
                      <a:pPr lvl="0">
                        <a:defRPr/>
                      </a:pPr>
                      <a:endParaRPr lang="en-US" altLang="ko-KR" sz="1400" b="1" dirty="0"/>
                    </a:p>
                    <a:p>
                      <a:pPr lvl="0">
                        <a:defRPr/>
                      </a:pPr>
                      <a:r>
                        <a:rPr lang="ko-KR" altLang="en-US" sz="1400" b="1" dirty="0"/>
                        <a:t>제목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내용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작성자 등을 나누어서 보여줌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83066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1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en-US" altLang="ko-KR" sz="1400" b="1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2232939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 err="1"/>
                        <a:t>팔로우</a:t>
                      </a:r>
                      <a:r>
                        <a:rPr lang="ko-KR" altLang="en-US" sz="1400" b="1" dirty="0"/>
                        <a:t> 등으로 원하는 정보 얻기 용이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링크 저장소 기능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다양하고 사용자들의 니즈를 충족하는 사진이 많음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진입장벽 낮음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짧은 동영상들과 다양한 음악이 어우러져 사람들의 흥미를 돋움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잘 찍은 영상 하나로 큰 광고효과를 누림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타 플랫폼과 연동 우수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사회 이슈 많음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b="1" dirty="0" err="1"/>
                        <a:t>팔로워와의</a:t>
                      </a:r>
                      <a:r>
                        <a:rPr lang="ko-KR" altLang="en-US" sz="1400" b="1" dirty="0"/>
                        <a:t> 소통이 쉬움</a:t>
                      </a:r>
                      <a:r>
                        <a:rPr lang="en-US" altLang="ko-KR" sz="1400" b="1" dirty="0"/>
                        <a:t>(</a:t>
                      </a:r>
                      <a:r>
                        <a:rPr lang="ko-KR" altLang="en-US" sz="1400" b="1" dirty="0" err="1"/>
                        <a:t>개인메세지가능</a:t>
                      </a:r>
                      <a:r>
                        <a:rPr lang="en-US" altLang="ko-KR" sz="1400" b="1" dirty="0"/>
                        <a:t>)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게시판의 분리로 원하는 정보 얻기 쉬움</a:t>
                      </a:r>
                    </a:p>
                    <a:p>
                      <a:pPr marL="171450" indent="-171450">
                        <a:buFont typeface="Arial"/>
                        <a:buChar char="•"/>
                        <a:defRPr/>
                      </a:pPr>
                      <a:r>
                        <a:rPr lang="ko-KR" altLang="en-US" sz="1400" b="1" dirty="0"/>
                        <a:t>작성자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제목</a:t>
                      </a:r>
                      <a:r>
                        <a:rPr lang="en-US" altLang="ko-KR" sz="1400" b="1" dirty="0"/>
                        <a:t>, </a:t>
                      </a:r>
                      <a:r>
                        <a:rPr lang="ko-KR" altLang="en-US" sz="1400" b="1" dirty="0"/>
                        <a:t>내용으로 나뉘어 검색가능</a:t>
                      </a: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591563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장단점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다량의 정보공유</a:t>
                      </a:r>
                      <a:endParaRPr lang="en-US" altLang="ko-KR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/>
                      <a:endParaRPr lang="en-US" altLang="ko-KR" sz="16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</a:tbl>
          </a:graphicData>
        </a:graphic>
      </p:graphicFrame>
      <p:pic>
        <p:nvPicPr>
          <p:cNvPr id="11" name="Picture 6">
            <a:extLst>
              <a:ext uri="{FF2B5EF4-FFF2-40B4-BE49-F238E27FC236}">
                <a16:creationId xmlns:a16="http://schemas.microsoft.com/office/drawing/2014/main" id="{11E2C6DA-39EA-40FC-8C02-C3CBBAD424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33513" y="958447"/>
            <a:ext cx="664607" cy="667453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39824AE7-4690-4CA3-B9DE-993D997DE7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61916" y="952229"/>
            <a:ext cx="664608" cy="668700"/>
          </a:xfrm>
          <a:prstGeom prst="flowChartAlternateProcess">
            <a:avLst/>
          </a:prstGeom>
        </p:spPr>
      </p:pic>
      <p:pic>
        <p:nvPicPr>
          <p:cNvPr id="15" name="Picture 2" descr="Logo Tiktok | ? logo, Retail logos, Lululemon logo">
            <a:extLst>
              <a:ext uri="{FF2B5EF4-FFF2-40B4-BE49-F238E27FC236}">
                <a16:creationId xmlns:a16="http://schemas.microsoft.com/office/drawing/2014/main" id="{7998AD83-8A64-41EC-966E-191CFBCA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14892" t="11195" r="16649" b="14596"/>
          <a:stretch/>
        </p:blipFill>
        <p:spPr>
          <a:xfrm>
            <a:off x="5646071" y="958447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3599207-0948-4106-BCC8-75D0E2B4C0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06163" y="944279"/>
            <a:ext cx="664608" cy="668710"/>
          </a:xfrm>
          <a:prstGeom prst="flowChartAlternateProcess">
            <a:avLst/>
          </a:prstGeom>
        </p:spPr>
      </p:pic>
      <p:pic>
        <p:nvPicPr>
          <p:cNvPr id="17" name="Picture 4" descr="카카오tv 로고 / 카카오 다음 앱">
            <a:extLst>
              <a:ext uri="{FF2B5EF4-FFF2-40B4-BE49-F238E27FC236}">
                <a16:creationId xmlns:a16="http://schemas.microsoft.com/office/drawing/2014/main" id="{C587786E-0525-4D58-8824-58E078F0C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833182" y="958885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8" name="Picture 2" descr="네이버 메일 사용법.">
            <a:extLst>
              <a:ext uri="{FF2B5EF4-FFF2-40B4-BE49-F238E27FC236}">
                <a16:creationId xmlns:a16="http://schemas.microsoft.com/office/drawing/2014/main" id="{9BC7CE61-B3CA-40E8-9C01-9715DBE2F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0628214" y="961865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04D65B-4626-4855-93D5-4FCDA597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30726A-3CEC-40A8-8A30-2D3BC2C7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6A5248-463C-4A7D-9A0A-5A4FDF1E4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42736"/>
              </p:ext>
            </p:extLst>
          </p:nvPr>
        </p:nvGraphicFramePr>
        <p:xfrm>
          <a:off x="459204" y="1225141"/>
          <a:ext cx="11340000" cy="543355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  <a:gridCol w="1890000">
                  <a:extLst>
                    <a:ext uri="{9D8B030D-6E8A-4147-A177-3AD203B41FA5}">
                      <a16:colId xmlns:a16="http://schemas.microsoft.com/office/drawing/2014/main" val="1864140413"/>
                    </a:ext>
                  </a:extLst>
                </a:gridCol>
              </a:tblGrid>
              <a:tr h="861559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altLang="ko-KR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/>
                      <a:r>
                        <a:rPr lang="en-US" altLang="ko-KR" sz="2000" b="1" i="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Peace</a:t>
                      </a:r>
                      <a:endParaRPr lang="ko-KR" altLang="en-US" sz="2000" b="1" i="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49004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및 키워드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60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78824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업로드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2485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동영상 업로드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rgbClr val="DBA892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34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다이렉트 </a:t>
                      </a: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메세지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6000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1600" b="1" noProof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dirty="0">
                          <a:solidFill>
                            <a:srgbClr val="DBA892"/>
                          </a:solidFill>
                          <a:latin typeface="+mn-lt"/>
                        </a:rPr>
                        <a:t>o</a:t>
                      </a:r>
                      <a:endParaRPr lang="ko-KR" altLang="en-US" sz="6000" b="1" dirty="0">
                        <a:solidFill>
                          <a:srgbClr val="DBA892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rgbClr val="87A7CE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0" b="1" noProof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326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D27E38-2078-4E31-BD10-F12192032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53532" y="1303981"/>
            <a:ext cx="664607" cy="66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DB3F-16CE-4963-88A4-694792410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38492" y="1297763"/>
            <a:ext cx="664608" cy="668700"/>
          </a:xfrm>
          <a:prstGeom prst="flowChartAlternateProcess">
            <a:avLst/>
          </a:prstGeom>
        </p:spPr>
      </p:pic>
      <p:pic>
        <p:nvPicPr>
          <p:cNvPr id="9" name="Picture 2" descr="Logo Tiktok | ? logo, Retail logos, Lululemon logo">
            <a:extLst>
              <a:ext uri="{FF2B5EF4-FFF2-40B4-BE49-F238E27FC236}">
                <a16:creationId xmlns:a16="http://schemas.microsoft.com/office/drawing/2014/main" id="{E1BAFBE5-0DEE-4676-888B-7BB6AF04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4892" t="11195" r="16649" b="14596"/>
          <a:stretch/>
        </p:blipFill>
        <p:spPr>
          <a:xfrm>
            <a:off x="4842693" y="1284589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576A3C-18FC-48BB-AFEC-D1882FAAE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23739" y="1281463"/>
            <a:ext cx="664608" cy="668710"/>
          </a:xfrm>
          <a:prstGeom prst="flowChartAlternateProcess">
            <a:avLst/>
          </a:prstGeom>
        </p:spPr>
      </p:pic>
      <p:pic>
        <p:nvPicPr>
          <p:cNvPr id="11" name="Picture 4" descr="카카오tv 로고 / 카카오 다음 앱">
            <a:extLst>
              <a:ext uri="{FF2B5EF4-FFF2-40B4-BE49-F238E27FC236}">
                <a16:creationId xmlns:a16="http://schemas.microsoft.com/office/drawing/2014/main" id="{1A307539-827E-4400-A0CE-B3B801B0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171424" y="1315619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2" name="Picture 2" descr="네이버 메일 사용법.">
            <a:extLst>
              <a:ext uri="{FF2B5EF4-FFF2-40B4-BE49-F238E27FC236}">
                <a16:creationId xmlns:a16="http://schemas.microsoft.com/office/drawing/2014/main" id="{467C428D-BA2B-46B7-BAB8-E349D477F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966456" y="1318599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598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904D65B-4626-4855-93D5-4FCDA5979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65" b="99848" l="3120" r="99410">
                        <a14:foregroundMark x1="14755" y1="83384" x2="44098" y2="74085"/>
                        <a14:foregroundMark x1="9781" y1="86738" x2="11383" y2="93140"/>
                        <a14:foregroundMark x1="6745" y1="87043" x2="8853" y2="94512"/>
                        <a14:foregroundMark x1="8853" y1="94512" x2="12226" y2="99695"/>
                        <a14:foregroundMark x1="12226" y1="99695" x2="12226" y2="99695"/>
                        <a14:foregroundMark x1="8516" y1="80488" x2="4300" y2="88567"/>
                        <a14:foregroundMark x1="4300" y1="88567" x2="3120" y2="96341"/>
                        <a14:foregroundMark x1="3120" y1="96341" x2="3204" y2="96646"/>
                        <a14:foregroundMark x1="67791" y1="88567" x2="99494" y2="76067"/>
                        <a14:foregroundMark x1="97218" y1="80945" x2="95868" y2="93902"/>
                        <a14:foregroundMark x1="95868" y1="93902" x2="93423" y2="99848"/>
                        <a14:foregroundMark x1="76560" y1="11128" x2="72091" y2="17226"/>
                        <a14:foregroundMark x1="72091" y1="17226" x2="71248" y2="19970"/>
                        <a14:foregroundMark x1="76644" y1="8232" x2="79427" y2="14177"/>
                        <a14:foregroundMark x1="79427" y1="14177" x2="79933" y2="18445"/>
                        <a14:foregroundMark x1="77656" y1="7927" x2="80354" y2="17073"/>
                        <a14:foregroundMark x1="74958" y1="9604" x2="71417" y2="13720"/>
                        <a14:foregroundMark x1="71417" y1="13720" x2="71079" y2="14634"/>
                        <a14:foregroundMark x1="74621" y1="9299" x2="77150" y2="8232"/>
                        <a14:foregroundMark x1="51771" y1="28963" x2="54553" y2="28963"/>
                        <a14:foregroundMark x1="76897" y1="8994" x2="77572" y2="71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1658"/>
            <a:ext cx="12192000" cy="6556342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30726A-3CEC-40A8-8A30-2D3BC2C7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 기능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6A5248-463C-4A7D-9A0A-5A4FDF1E4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03651"/>
              </p:ext>
            </p:extLst>
          </p:nvPr>
        </p:nvGraphicFramePr>
        <p:xfrm>
          <a:off x="459204" y="1225140"/>
          <a:ext cx="11340000" cy="531589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90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049711537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  <a:gridCol w="1575000">
                  <a:extLst>
                    <a:ext uri="{9D8B030D-6E8A-4147-A177-3AD203B41FA5}">
                      <a16:colId xmlns:a16="http://schemas.microsoft.com/office/drawing/2014/main" val="1864140413"/>
                    </a:ext>
                  </a:extLst>
                </a:gridCol>
              </a:tblGrid>
              <a:tr h="913761">
                <a:tc>
                  <a:txBody>
                    <a:bodyPr/>
                    <a:lstStyle/>
                    <a:p>
                      <a:pPr rtl="0"/>
                      <a:endParaRPr lang="ko-KR" altLang="en-ZA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altLang="en-US" sz="1600" b="0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2000" b="1" i="0" noProof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Peace</a:t>
                      </a:r>
                      <a:endParaRPr lang="ko-KR" altLang="en-US" sz="2000" b="1" i="0" noProof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6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분위기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모임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페이지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자기자랑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챌린지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개인적인 의견 공유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다재다능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자연위주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연령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30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endParaRPr lang="en-US" altLang="ko-KR" sz="10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10 ~ 20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50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30 ~ 40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US" altLang="ko-KR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20 ~ 40 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1467377"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난잡함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화려하면서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기능적인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뉴스피드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 err="1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유저프로필</a:t>
                      </a: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위주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심플한 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자유로운 생성 및 수정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ko-KR" altLang="en-US" sz="1600" b="1" noProof="0" dirty="0">
                          <a:solidFill>
                            <a:schemeClr val="tx1"/>
                          </a:solidFill>
                          <a:latin typeface="+mn-lt"/>
                          <a:ea typeface="맑은 고딕" panose="020B0503020000020004" pitchFamily="50" charset="-127"/>
                        </a:rPr>
                        <a:t>심플한 디자인</a:t>
                      </a:r>
                      <a:endParaRPr lang="en-US" altLang="ko-KR" sz="1600" b="1" noProof="0" dirty="0">
                        <a:solidFill>
                          <a:schemeClr val="tx1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1341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D27E38-2078-4E31-BD10-F12192032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9373" y="1372281"/>
            <a:ext cx="664607" cy="66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DB3F-16CE-4963-88A4-6947924100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61329" y="1378985"/>
            <a:ext cx="664608" cy="668700"/>
          </a:xfrm>
          <a:prstGeom prst="flowChartAlternateProcess">
            <a:avLst/>
          </a:prstGeom>
        </p:spPr>
      </p:pic>
      <p:pic>
        <p:nvPicPr>
          <p:cNvPr id="9" name="Picture 2" descr="Logo Tiktok | ? logo, Retail logos, Lululemon logo">
            <a:extLst>
              <a:ext uri="{FF2B5EF4-FFF2-40B4-BE49-F238E27FC236}">
                <a16:creationId xmlns:a16="http://schemas.microsoft.com/office/drawing/2014/main" id="{E1BAFBE5-0DEE-4676-888B-7BB6AF045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14892" t="11195" r="16649" b="14596"/>
          <a:stretch/>
        </p:blipFill>
        <p:spPr>
          <a:xfrm>
            <a:off x="5956332" y="1380232"/>
            <a:ext cx="664607" cy="667453"/>
          </a:xfrm>
          <a:prstGeom prst="flowChartAlternateProcess">
            <a:avLst/>
          </a:prstGeom>
          <a:noFill/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F576A3C-18FC-48BB-AFEC-D1882FAAEB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32386" y="1380232"/>
            <a:ext cx="664608" cy="668710"/>
          </a:xfrm>
          <a:prstGeom prst="flowChartAlternateProcess">
            <a:avLst/>
          </a:prstGeom>
        </p:spPr>
      </p:pic>
      <p:pic>
        <p:nvPicPr>
          <p:cNvPr id="11" name="Picture 4" descr="카카오tv 로고 / 카카오 다음 앱">
            <a:extLst>
              <a:ext uri="{FF2B5EF4-FFF2-40B4-BE49-F238E27FC236}">
                <a16:creationId xmlns:a16="http://schemas.microsoft.com/office/drawing/2014/main" id="{1A307539-827E-4400-A0CE-B3B801B08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760965" y="1396976"/>
            <a:ext cx="672012" cy="672012"/>
          </a:xfrm>
          <a:prstGeom prst="flowChartAlternateProcess">
            <a:avLst/>
          </a:prstGeom>
          <a:noFill/>
        </p:spPr>
      </p:pic>
      <p:pic>
        <p:nvPicPr>
          <p:cNvPr id="12" name="Picture 2" descr="네이버 메일 사용법.">
            <a:extLst>
              <a:ext uri="{FF2B5EF4-FFF2-40B4-BE49-F238E27FC236}">
                <a16:creationId xmlns:a16="http://schemas.microsoft.com/office/drawing/2014/main" id="{467C428D-BA2B-46B7-BAB8-E349D477F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9489767" y="1393022"/>
            <a:ext cx="672012" cy="675966"/>
          </a:xfrm>
          <a:prstGeom prst="flowChartAlternateProcess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88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7292A71-CE48-475B-90E7-B1553C1C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3818FB-E98D-4B94-9C93-EA70EEA61D41}"/>
              </a:ext>
            </a:extLst>
          </p:cNvPr>
          <p:cNvCxnSpPr>
            <a:cxnSpLocks/>
          </p:cNvCxnSpPr>
          <p:nvPr/>
        </p:nvCxnSpPr>
        <p:spPr>
          <a:xfrm>
            <a:off x="431800" y="864000"/>
            <a:ext cx="43947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36">
            <a:extLst>
              <a:ext uri="{FF2B5EF4-FFF2-40B4-BE49-F238E27FC236}">
                <a16:creationId xmlns:a16="http://schemas.microsoft.com/office/drawing/2014/main" id="{C7D38A74-CF8D-4404-A31D-699D517D4890}"/>
              </a:ext>
            </a:extLst>
          </p:cNvPr>
          <p:cNvSpPr/>
          <p:nvPr/>
        </p:nvSpPr>
        <p:spPr>
          <a:xfrm>
            <a:off x="10284643" y="0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rgbClr val="C2E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36">
            <a:extLst>
              <a:ext uri="{FF2B5EF4-FFF2-40B4-BE49-F238E27FC236}">
                <a16:creationId xmlns:a16="http://schemas.microsoft.com/office/drawing/2014/main" id="{3E25D370-FBA6-4AC3-9393-C4B8A1E59241}"/>
              </a:ext>
            </a:extLst>
          </p:cNvPr>
          <p:cNvSpPr/>
          <p:nvPr/>
        </p:nvSpPr>
        <p:spPr>
          <a:xfrm rot="10800000">
            <a:off x="0" y="6123818"/>
            <a:ext cx="1907357" cy="734182"/>
          </a:xfrm>
          <a:custGeom>
            <a:avLst/>
            <a:gdLst>
              <a:gd name="connsiteX0" fmla="*/ 0 w 2318994"/>
              <a:gd name="connsiteY0" fmla="*/ 0 h 899998"/>
              <a:gd name="connsiteX1" fmla="*/ 2318994 w 2318994"/>
              <a:gd name="connsiteY1" fmla="*/ 0 h 899998"/>
              <a:gd name="connsiteX2" fmla="*/ 2318994 w 2318994"/>
              <a:gd name="connsiteY2" fmla="*/ 899998 h 899998"/>
              <a:gd name="connsiteX3" fmla="*/ 0 w 2318994"/>
              <a:gd name="connsiteY3" fmla="*/ 899998 h 899998"/>
              <a:gd name="connsiteX4" fmla="*/ 0 w 2318994"/>
              <a:gd name="connsiteY4" fmla="*/ 0 h 899998"/>
              <a:gd name="connsiteX0" fmla="*/ 0 w 2318994"/>
              <a:gd name="connsiteY0" fmla="*/ 4976 h 904974"/>
              <a:gd name="connsiteX1" fmla="*/ 2318994 w 2318994"/>
              <a:gd name="connsiteY1" fmla="*/ 4976 h 904974"/>
              <a:gd name="connsiteX2" fmla="*/ 2318994 w 2318994"/>
              <a:gd name="connsiteY2" fmla="*/ 904974 h 904974"/>
              <a:gd name="connsiteX3" fmla="*/ 0 w 2318994"/>
              <a:gd name="connsiteY3" fmla="*/ 0 h 904974"/>
              <a:gd name="connsiteX4" fmla="*/ 0 w 2318994"/>
              <a:gd name="connsiteY4" fmla="*/ 4976 h 9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8994" h="904974">
                <a:moveTo>
                  <a:pt x="0" y="4976"/>
                </a:moveTo>
                <a:lnTo>
                  <a:pt x="2318994" y="4976"/>
                </a:lnTo>
                <a:lnTo>
                  <a:pt x="2318994" y="904974"/>
                </a:lnTo>
                <a:lnTo>
                  <a:pt x="0" y="0"/>
                </a:lnTo>
                <a:lnTo>
                  <a:pt x="0" y="4976"/>
                </a:lnTo>
                <a:close/>
              </a:path>
            </a:pathLst>
          </a:custGeom>
          <a:solidFill>
            <a:srgbClr val="C2E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5FD1FE-C122-46F3-947E-2CC4841423EA}"/>
              </a:ext>
            </a:extLst>
          </p:cNvPr>
          <p:cNvGrpSpPr/>
          <p:nvPr/>
        </p:nvGrpSpPr>
        <p:grpSpPr>
          <a:xfrm>
            <a:off x="2330818" y="1075193"/>
            <a:ext cx="7530364" cy="5676769"/>
            <a:chOff x="850246" y="330459"/>
            <a:chExt cx="7353217" cy="612763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3159FC5-DDA0-47D3-AD41-B51B1B6E63CD}"/>
                </a:ext>
              </a:extLst>
            </p:cNvPr>
            <p:cNvSpPr/>
            <p:nvPr/>
          </p:nvSpPr>
          <p:spPr>
            <a:xfrm>
              <a:off x="3988537" y="2518522"/>
              <a:ext cx="4214926" cy="2402261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6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5235E4D-805D-44C9-A80E-BC3D111D0DF0}"/>
                </a:ext>
              </a:extLst>
            </p:cNvPr>
            <p:cNvSpPr/>
            <p:nvPr/>
          </p:nvSpPr>
          <p:spPr>
            <a:xfrm>
              <a:off x="4268040" y="2837189"/>
              <a:ext cx="3655919" cy="176492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 sz="160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FE45BDF-DA8C-4297-81B2-8C499181A5E5}"/>
                </a:ext>
              </a:extLst>
            </p:cNvPr>
            <p:cNvGrpSpPr/>
            <p:nvPr/>
          </p:nvGrpSpPr>
          <p:grpSpPr>
            <a:xfrm>
              <a:off x="4045209" y="330459"/>
              <a:ext cx="4101580" cy="1749489"/>
              <a:chOff x="4045209" y="330459"/>
              <a:chExt cx="4101580" cy="1749489"/>
            </a:xfrm>
          </p:grpSpPr>
          <p:sp>
            <p:nvSpPr>
              <p:cNvPr id="51" name="직사각형 5">
                <a:extLst>
                  <a:ext uri="{FF2B5EF4-FFF2-40B4-BE49-F238E27FC236}">
                    <a16:creationId xmlns:a16="http://schemas.microsoft.com/office/drawing/2014/main" id="{490BBEB4-DE53-44CC-86EF-C21FFA99F6C9}"/>
                  </a:ext>
                </a:extLst>
              </p:cNvPr>
              <p:cNvSpPr/>
              <p:nvPr/>
            </p:nvSpPr>
            <p:spPr>
              <a:xfrm>
                <a:off x="4045209" y="330459"/>
                <a:ext cx="4101580" cy="1749489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52" name="직사각형 6">
                <a:extLst>
                  <a:ext uri="{FF2B5EF4-FFF2-40B4-BE49-F238E27FC236}">
                    <a16:creationId xmlns:a16="http://schemas.microsoft.com/office/drawing/2014/main" id="{90C18318-E139-4628-899A-7CB0156A41DB}"/>
                  </a:ext>
                </a:extLst>
              </p:cNvPr>
              <p:cNvSpPr/>
              <p:nvPr/>
            </p:nvSpPr>
            <p:spPr>
              <a:xfrm>
                <a:off x="4656577" y="330459"/>
                <a:ext cx="2878845" cy="1216801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User PC                                    </a:t>
                </a:r>
              </a:p>
              <a:p>
                <a:pPr lvl="0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>
                  <a:defRPr/>
                </a:pPr>
                <a:endParaRPr lang="en-US" altLang="ko-KR" sz="1600">
                  <a:solidFill>
                    <a:schemeClr val="dk1"/>
                  </a:solidFill>
                </a:endParaRPr>
              </a:p>
              <a:p>
                <a:pPr lvl="0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Mobile</a:t>
                </a:r>
              </a:p>
            </p:txBody>
          </p:sp>
          <p:sp>
            <p:nvSpPr>
              <p:cNvPr id="53" name="직사각형 7">
                <a:extLst>
                  <a:ext uri="{FF2B5EF4-FFF2-40B4-BE49-F238E27FC236}">
                    <a16:creationId xmlns:a16="http://schemas.microsoft.com/office/drawing/2014/main" id="{8E0EFC5A-D706-4259-8029-5EEC3B5B0EB0}"/>
                  </a:ext>
                </a:extLst>
              </p:cNvPr>
              <p:cNvSpPr/>
              <p:nvPr/>
            </p:nvSpPr>
            <p:spPr>
              <a:xfrm>
                <a:off x="5415034" y="693742"/>
                <a:ext cx="1361930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Browser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2B43C93-B768-43FA-8B47-B5861C70B62C}"/>
                </a:ext>
              </a:extLst>
            </p:cNvPr>
            <p:cNvGrpSpPr/>
            <p:nvPr/>
          </p:nvGrpSpPr>
          <p:grpSpPr>
            <a:xfrm>
              <a:off x="4494766" y="3018425"/>
              <a:ext cx="3202468" cy="490236"/>
              <a:chOff x="4783236" y="4209050"/>
              <a:chExt cx="3202468" cy="490236"/>
            </a:xfrm>
          </p:grpSpPr>
          <p:sp>
            <p:nvSpPr>
              <p:cNvPr id="48" name="직사각형 11">
                <a:extLst>
                  <a:ext uri="{FF2B5EF4-FFF2-40B4-BE49-F238E27FC236}">
                    <a16:creationId xmlns:a16="http://schemas.microsoft.com/office/drawing/2014/main" id="{E5813AB8-6BD0-4D83-9E95-0D02A78C0A8B}"/>
                  </a:ext>
                </a:extLst>
              </p:cNvPr>
              <p:cNvSpPr/>
              <p:nvPr/>
            </p:nvSpPr>
            <p:spPr>
              <a:xfrm>
                <a:off x="5703505" y="4209050"/>
                <a:ext cx="1361930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WEB SEVER</a:t>
                </a:r>
              </a:p>
            </p:txBody>
          </p:sp>
          <p:sp>
            <p:nvSpPr>
              <p:cNvPr id="49" name="직사각형 13">
                <a:extLst>
                  <a:ext uri="{FF2B5EF4-FFF2-40B4-BE49-F238E27FC236}">
                    <a16:creationId xmlns:a16="http://schemas.microsoft.com/office/drawing/2014/main" id="{812192B5-91E0-45EC-9642-959525AD24BB}"/>
                  </a:ext>
                </a:extLst>
              </p:cNvPr>
              <p:cNvSpPr/>
              <p:nvPr/>
            </p:nvSpPr>
            <p:spPr>
              <a:xfrm>
                <a:off x="7065436" y="4209050"/>
                <a:ext cx="920269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JSP</a:t>
                </a:r>
              </a:p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Apache</a:t>
                </a:r>
              </a:p>
            </p:txBody>
          </p:sp>
          <p:sp>
            <p:nvSpPr>
              <p:cNvPr id="50" name="직사각형 14">
                <a:extLst>
                  <a:ext uri="{FF2B5EF4-FFF2-40B4-BE49-F238E27FC236}">
                    <a16:creationId xmlns:a16="http://schemas.microsoft.com/office/drawing/2014/main" id="{8319BCB4-4CDB-4585-9D37-41847D877D54}"/>
                  </a:ext>
                </a:extLst>
              </p:cNvPr>
              <p:cNvSpPr/>
              <p:nvPr/>
            </p:nvSpPr>
            <p:spPr>
              <a:xfrm>
                <a:off x="4783236" y="4209050"/>
                <a:ext cx="920269" cy="490235"/>
              </a:xfrm>
              <a:prstGeom prst="rect">
                <a:avLst/>
              </a:prstGeom>
              <a:solidFill>
                <a:schemeClr val="lt1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HTML</a:t>
                </a:r>
              </a:p>
              <a:p>
                <a:pPr lvl="0" algn="ctr">
                  <a:defRPr/>
                </a:pPr>
                <a:r>
                  <a:rPr lang="en-US" altLang="ko-KR" sz="1600">
                    <a:solidFill>
                      <a:schemeClr val="dk1"/>
                    </a:solidFill>
                  </a:rPr>
                  <a:t>CSS</a:t>
                </a:r>
              </a:p>
            </p:txBody>
          </p:sp>
        </p:grpSp>
        <p:sp>
          <p:nvSpPr>
            <p:cNvPr id="30" name="직사각형 11">
              <a:extLst>
                <a:ext uri="{FF2B5EF4-FFF2-40B4-BE49-F238E27FC236}">
                  <a16:creationId xmlns:a16="http://schemas.microsoft.com/office/drawing/2014/main" id="{C966F13F-1304-435D-B067-CC6B709FFD64}"/>
                </a:ext>
              </a:extLst>
            </p:cNvPr>
            <p:cNvSpPr/>
            <p:nvPr/>
          </p:nvSpPr>
          <p:spPr>
            <a:xfrm>
              <a:off x="5415034" y="3890826"/>
              <a:ext cx="1361930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WAS</a:t>
              </a:r>
            </a:p>
          </p:txBody>
        </p:sp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E76DF43A-4B11-46D0-9489-45E34DE6A89A}"/>
                </a:ext>
              </a:extLst>
            </p:cNvPr>
            <p:cNvSpPr/>
            <p:nvPr/>
          </p:nvSpPr>
          <p:spPr>
            <a:xfrm>
              <a:off x="6776965" y="3890825"/>
              <a:ext cx="920269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JDBC</a:t>
              </a:r>
            </a:p>
          </p:txBody>
        </p:sp>
        <p:sp>
          <p:nvSpPr>
            <p:cNvPr id="32" name="직사각형 14">
              <a:extLst>
                <a:ext uri="{FF2B5EF4-FFF2-40B4-BE49-F238E27FC236}">
                  <a16:creationId xmlns:a16="http://schemas.microsoft.com/office/drawing/2014/main" id="{16E0D4B0-F321-4BF8-810A-F1A7642EB72C}"/>
                </a:ext>
              </a:extLst>
            </p:cNvPr>
            <p:cNvSpPr/>
            <p:nvPr/>
          </p:nvSpPr>
          <p:spPr>
            <a:xfrm>
              <a:off x="4494765" y="3890826"/>
              <a:ext cx="920269" cy="49023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SERVLET</a:t>
              </a:r>
            </a:p>
            <a:p>
              <a:pPr lvl="0" algn="ctr">
                <a:defRPr/>
              </a:pPr>
              <a:r>
                <a:rPr lang="en-US" altLang="ko-KR" sz="1400">
                  <a:solidFill>
                    <a:schemeClr val="dk1"/>
                  </a:solidFill>
                </a:rPr>
                <a:t>TOMCAT</a:t>
              </a:r>
            </a:p>
          </p:txBody>
        </p:sp>
        <p:sp>
          <p:nvSpPr>
            <p:cNvPr id="33" name="가로 글상자 62">
              <a:extLst>
                <a:ext uri="{FF2B5EF4-FFF2-40B4-BE49-F238E27FC236}">
                  <a16:creationId xmlns:a16="http://schemas.microsoft.com/office/drawing/2014/main" id="{AAA17EC6-B305-4286-B1CC-EECEC335F568}"/>
                </a:ext>
              </a:extLst>
            </p:cNvPr>
            <p:cNvSpPr txBox="1"/>
            <p:nvPr/>
          </p:nvSpPr>
          <p:spPr>
            <a:xfrm>
              <a:off x="4349226" y="3508661"/>
              <a:ext cx="8350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JAVA</a:t>
              </a:r>
            </a:p>
          </p:txBody>
        </p:sp>
        <p:sp>
          <p:nvSpPr>
            <p:cNvPr id="34" name="가로 글상자 63">
              <a:extLst>
                <a:ext uri="{FF2B5EF4-FFF2-40B4-BE49-F238E27FC236}">
                  <a16:creationId xmlns:a16="http://schemas.microsoft.com/office/drawing/2014/main" id="{FAD9872D-C646-40B3-84AE-48962EBAF398}"/>
                </a:ext>
              </a:extLst>
            </p:cNvPr>
            <p:cNvSpPr txBox="1"/>
            <p:nvPr/>
          </p:nvSpPr>
          <p:spPr>
            <a:xfrm>
              <a:off x="3988537" y="2518522"/>
              <a:ext cx="15564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/>
                <a:t>SEVER SYSTEM</a:t>
              </a:r>
            </a:p>
          </p:txBody>
        </p:sp>
        <p:cxnSp>
          <p:nvCxnSpPr>
            <p:cNvPr id="35" name="화살표 64">
              <a:extLst>
                <a:ext uri="{FF2B5EF4-FFF2-40B4-BE49-F238E27FC236}">
                  <a16:creationId xmlns:a16="http://schemas.microsoft.com/office/drawing/2014/main" id="{24B9CFF8-2541-4C7B-9F3F-D22E46E9EF71}"/>
                </a:ext>
              </a:extLst>
            </p:cNvPr>
            <p:cNvCxnSpPr/>
            <p:nvPr/>
          </p:nvCxnSpPr>
          <p:spPr>
            <a:xfrm rot="16200000" flipH="1" flipV="1">
              <a:off x="4771866" y="2111813"/>
              <a:ext cx="1813220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화살표 65">
              <a:extLst>
                <a:ext uri="{FF2B5EF4-FFF2-40B4-BE49-F238E27FC236}">
                  <a16:creationId xmlns:a16="http://schemas.microsoft.com/office/drawing/2014/main" id="{22F930C5-5DC3-4E9E-813A-CA620064ECC7}"/>
                </a:ext>
              </a:extLst>
            </p:cNvPr>
            <p:cNvCxnSpPr/>
            <p:nvPr/>
          </p:nvCxnSpPr>
          <p:spPr>
            <a:xfrm rot="16200000">
              <a:off x="5606913" y="2111814"/>
              <a:ext cx="18132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가로 글상자 66">
              <a:extLst>
                <a:ext uri="{FF2B5EF4-FFF2-40B4-BE49-F238E27FC236}">
                  <a16:creationId xmlns:a16="http://schemas.microsoft.com/office/drawing/2014/main" id="{96BF1C48-74AD-4491-AB2A-806B1A36D9E4}"/>
                </a:ext>
              </a:extLst>
            </p:cNvPr>
            <p:cNvSpPr txBox="1"/>
            <p:nvPr/>
          </p:nvSpPr>
          <p:spPr>
            <a:xfrm>
              <a:off x="4045209" y="1720884"/>
              <a:ext cx="18279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dirty="0"/>
                <a:t>CLIENT SYSTEM</a:t>
              </a:r>
            </a:p>
          </p:txBody>
        </p:sp>
        <p:cxnSp>
          <p:nvCxnSpPr>
            <p:cNvPr id="38" name="화살표 67">
              <a:extLst>
                <a:ext uri="{FF2B5EF4-FFF2-40B4-BE49-F238E27FC236}">
                  <a16:creationId xmlns:a16="http://schemas.microsoft.com/office/drawing/2014/main" id="{831B6E66-9C00-46BC-8BDE-A7DCFA761D54}"/>
                </a:ext>
              </a:extLst>
            </p:cNvPr>
            <p:cNvCxnSpPr/>
            <p:nvPr/>
          </p:nvCxnSpPr>
          <p:spPr>
            <a:xfrm rot="16200000" flipH="1">
              <a:off x="5501882" y="3714233"/>
              <a:ext cx="3531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화살표 68">
              <a:extLst>
                <a:ext uri="{FF2B5EF4-FFF2-40B4-BE49-F238E27FC236}">
                  <a16:creationId xmlns:a16="http://schemas.microsoft.com/office/drawing/2014/main" id="{5F3BAA0D-F392-46CA-96BB-2FCE7E567D95}"/>
                </a:ext>
              </a:extLst>
            </p:cNvPr>
            <p:cNvCxnSpPr/>
            <p:nvPr/>
          </p:nvCxnSpPr>
          <p:spPr>
            <a:xfrm rot="16200000">
              <a:off x="6336930" y="3714233"/>
              <a:ext cx="35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통 69">
              <a:extLst>
                <a:ext uri="{FF2B5EF4-FFF2-40B4-BE49-F238E27FC236}">
                  <a16:creationId xmlns:a16="http://schemas.microsoft.com/office/drawing/2014/main" id="{0BDD55D4-3C5F-4EA3-9A51-6C2D38218840}"/>
                </a:ext>
              </a:extLst>
            </p:cNvPr>
            <p:cNvSpPr/>
            <p:nvPr/>
          </p:nvSpPr>
          <p:spPr>
            <a:xfrm>
              <a:off x="5133244" y="5540608"/>
              <a:ext cx="1925511" cy="917481"/>
            </a:xfrm>
            <a:prstGeom prst="can">
              <a:avLst>
                <a:gd name="adj" fmla="val 25000"/>
              </a:avLst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DATABASE</a:t>
              </a:r>
            </a:p>
          </p:txBody>
        </p:sp>
        <p:cxnSp>
          <p:nvCxnSpPr>
            <p:cNvPr id="41" name="화살표 70">
              <a:extLst>
                <a:ext uri="{FF2B5EF4-FFF2-40B4-BE49-F238E27FC236}">
                  <a16:creationId xmlns:a16="http://schemas.microsoft.com/office/drawing/2014/main" id="{B71B849B-E1EB-4A9D-AF3A-BF144026A3CA}"/>
                </a:ext>
              </a:extLst>
            </p:cNvPr>
            <p:cNvCxnSpPr/>
            <p:nvPr/>
          </p:nvCxnSpPr>
          <p:spPr>
            <a:xfrm rot="16200000" flipH="1">
              <a:off x="5098703" y="4960834"/>
              <a:ext cx="11595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화살표 71">
              <a:extLst>
                <a:ext uri="{FF2B5EF4-FFF2-40B4-BE49-F238E27FC236}">
                  <a16:creationId xmlns:a16="http://schemas.microsoft.com/office/drawing/2014/main" id="{645FB828-CD48-4E54-A385-FC1CC1E96189}"/>
                </a:ext>
              </a:extLst>
            </p:cNvPr>
            <p:cNvCxnSpPr/>
            <p:nvPr/>
          </p:nvCxnSpPr>
          <p:spPr>
            <a:xfrm rot="16200000">
              <a:off x="5933749" y="4960834"/>
              <a:ext cx="115954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6EE38FB-A4A9-438C-B8DB-F472A91A0B5B}"/>
                </a:ext>
              </a:extLst>
            </p:cNvPr>
            <p:cNvSpPr/>
            <p:nvPr/>
          </p:nvSpPr>
          <p:spPr>
            <a:xfrm>
              <a:off x="850246" y="3763206"/>
              <a:ext cx="1540808" cy="74547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dk1"/>
                  </a:solidFill>
                </a:rPr>
                <a:t>REST API</a:t>
              </a:r>
            </a:p>
          </p:txBody>
        </p:sp>
        <p:cxnSp>
          <p:nvCxnSpPr>
            <p:cNvPr id="44" name="화살표 73">
              <a:extLst>
                <a:ext uri="{FF2B5EF4-FFF2-40B4-BE49-F238E27FC236}">
                  <a16:creationId xmlns:a16="http://schemas.microsoft.com/office/drawing/2014/main" id="{19A55EF8-4B5A-44BB-A87C-265CA9912F0C}"/>
                </a:ext>
              </a:extLst>
            </p:cNvPr>
            <p:cNvCxnSpPr/>
            <p:nvPr/>
          </p:nvCxnSpPr>
          <p:spPr>
            <a:xfrm>
              <a:off x="2391054" y="3985792"/>
              <a:ext cx="21037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화살표 74">
              <a:extLst>
                <a:ext uri="{FF2B5EF4-FFF2-40B4-BE49-F238E27FC236}">
                  <a16:creationId xmlns:a16="http://schemas.microsoft.com/office/drawing/2014/main" id="{7CB10E6D-AC6B-410D-872E-1DE1152539BB}"/>
                </a:ext>
              </a:extLst>
            </p:cNvPr>
            <p:cNvCxnSpPr/>
            <p:nvPr/>
          </p:nvCxnSpPr>
          <p:spPr>
            <a:xfrm rot="10800000" flipV="1">
              <a:off x="2391055" y="4251933"/>
              <a:ext cx="2103710" cy="7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가로 글상자 75">
              <a:extLst>
                <a:ext uri="{FF2B5EF4-FFF2-40B4-BE49-F238E27FC236}">
                  <a16:creationId xmlns:a16="http://schemas.microsoft.com/office/drawing/2014/main" id="{EEED62A3-897F-415C-AE9D-AA754A842515}"/>
                </a:ext>
              </a:extLst>
            </p:cNvPr>
            <p:cNvSpPr txBox="1"/>
            <p:nvPr/>
          </p:nvSpPr>
          <p:spPr>
            <a:xfrm>
              <a:off x="5775823" y="5050350"/>
              <a:ext cx="6403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SQL</a:t>
              </a:r>
            </a:p>
          </p:txBody>
        </p:sp>
        <p:sp>
          <p:nvSpPr>
            <p:cNvPr id="47" name="가로 글상자 76">
              <a:extLst>
                <a:ext uri="{FF2B5EF4-FFF2-40B4-BE49-F238E27FC236}">
                  <a16:creationId xmlns:a16="http://schemas.microsoft.com/office/drawing/2014/main" id="{A305295D-42EF-4EE1-9549-B350A1F9B4D2}"/>
                </a:ext>
              </a:extLst>
            </p:cNvPr>
            <p:cNvSpPr txBox="1"/>
            <p:nvPr/>
          </p:nvSpPr>
          <p:spPr>
            <a:xfrm>
              <a:off x="5414035" y="2111814"/>
              <a:ext cx="13639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/>
                <a:t>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926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와이드스크린</PresentationFormat>
  <Paragraphs>241</Paragraphs>
  <Slides>20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Calibri Light</vt:lpstr>
      <vt:lpstr>Rockwell</vt:lpstr>
      <vt:lpstr>Times New Roman</vt:lpstr>
      <vt:lpstr>Wingdings</vt:lpstr>
      <vt:lpstr>맑은 고딕</vt:lpstr>
      <vt:lpstr>Office 테마</vt:lpstr>
      <vt:lpstr> Inner Peace</vt:lpstr>
      <vt:lpstr>contents </vt:lpstr>
      <vt:lpstr>시스템 요약</vt:lpstr>
      <vt:lpstr>개발 동기</vt:lpstr>
      <vt:lpstr>PowerPoint 프레젠테이션</vt:lpstr>
      <vt:lpstr>시장 분석</vt:lpstr>
      <vt:lpstr>기능 분석</vt:lpstr>
      <vt:lpstr>비 기능 분석</vt:lpstr>
      <vt:lpstr>시스템 구성도</vt:lpstr>
      <vt:lpstr>기능 및 시스템 구성도</vt:lpstr>
      <vt:lpstr>기능 및 시스템 구성도</vt:lpstr>
      <vt:lpstr>기능 및 시스템 구성도</vt:lpstr>
      <vt:lpstr>기능 및 시스템 구성도</vt:lpstr>
      <vt:lpstr>기능 및 시스템 구성도</vt:lpstr>
      <vt:lpstr>기능 및 시스템 구성도</vt:lpstr>
      <vt:lpstr>SWOT</vt:lpstr>
      <vt:lpstr>기대효과</vt:lpstr>
      <vt:lpstr>일정표</vt:lpstr>
      <vt:lpstr>감사합니다!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</cp:revision>
  <dcterms:created xsi:type="dcterms:W3CDTF">2023-11-04T01:47:50Z</dcterms:created>
  <dcterms:modified xsi:type="dcterms:W3CDTF">2023-11-11T07:00:21Z</dcterms:modified>
  <cp:version/>
</cp:coreProperties>
</file>